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85015" autoAdjust="0"/>
  </p:normalViewPr>
  <p:slideViewPr>
    <p:cSldViewPr snapToGrid="0">
      <p:cViewPr>
        <p:scale>
          <a:sx n="75" d="100"/>
          <a:sy n="75" d="100"/>
        </p:scale>
        <p:origin x="1662" y="48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988E7-D07E-4E38-9331-BEFC7CE89683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78174-E19C-4631-B550-3EC4EDD47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54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27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55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0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8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9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2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23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78174-E19C-4631-B550-3EC4EDD474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63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8FF94-818E-4240-84B9-80EEF4CF5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2E4E4-9801-4A6E-B5B8-DD426E68B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C93D0-24E3-4F60-AA7B-5F5A21E9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A58AD-835B-40E3-9E3E-7F68D2F6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00156-B343-4B30-B6A3-313EF321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7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0523-8C5F-4D92-9D9B-CDBDF101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F7261-F674-43DF-B179-823D1F960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1C8C9-0D0A-4A0E-BFD6-250D56C4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4CE74-882F-4C1F-9E55-252909A6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6E8FA-63D6-47E7-AC7F-88B3AF5A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17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E2FF59-82E9-4E83-B4A2-D9AA39116D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474F1-1398-4122-94B5-26F79DD6C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6FBB7-0802-4CB9-8EA6-8ABFBDA2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1D289-0863-4607-A334-DF192662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5DDD-0729-40B2-8C97-83626A37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0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9D42-87AE-4815-A30E-CCAC7414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BA53-E6A8-4B5D-A65F-805AEB6DE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9253E-4D6E-42C1-AC66-C2584FD3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8F008-8E16-420F-97E7-FB1F1360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8026-9EA6-4344-A980-BB256DC2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8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28FD0-4C35-4FF7-8D9D-68BD04FCA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B7985-1512-4E75-B6CC-3C2A8102D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FD174-B07C-4087-ACA3-657817FC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923CF-17C2-489D-A964-EBD57E8F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EEF8B-6B12-4317-A980-F6E2F9D5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7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72B5-794E-43D8-B7A2-A84FD906C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110D9-2279-425E-A67D-098907449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C43A0-AA7F-4FC6-A364-0A972CA69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FC743-514B-4414-AA53-9FB48EE0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F8C24-7A30-4701-B87E-1BD71664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BAEC2-D088-4635-8159-F00412B8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4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240D-DC64-4351-9C95-DF05CD56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A9D93-066C-44D7-B6F6-C0FDA7D9A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8666C-1352-4AFA-8277-3CE80D8E2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809C95-D8B4-48E1-B4E7-02CBA2EE5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FF89A-CE5C-44B2-B136-6A1185A84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AB2A4D-7FF9-4FF4-B106-C77029C8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4B366-6A6D-45D8-A980-5E5E42103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9EA01-06B0-43BF-98CE-71147ED4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7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37E8-F281-4B9F-BC06-AE9C74DAB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A4349C-2D96-4CBA-9355-DE6268AC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EA2A3-9FD6-41F7-B255-8ABE278E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6E393-38CB-4939-8819-409FEA97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8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BA7DC2-23AB-4617-85A8-E6D388AC1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186F4-E35F-4D99-8BD6-64F267CF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06904-D7DE-4D1E-96E1-01852945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2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6604-144B-4033-8ABD-04417DD2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88628-A00C-4504-8F88-B9B4EE9F1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96143-B7C1-4EEA-9C6B-A0E86F347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4AE1B-346B-4B31-B8CE-69F415D6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DF045-5958-4DA7-A22D-C1C0B50C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D6CF1-B662-4F5D-B93F-D148C436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9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5392-8008-48F7-90B6-FE862F03B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CC64C-C53B-4D99-ACF2-1705F48F2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F9669-2DE4-4ACD-9406-1F09D2F9E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6AA4F-A62A-41A1-8459-48A94F9D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B45C7-8748-4FE1-ABEB-9E490743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5E1B4-1F13-4F39-ABD4-EB9059D8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DD76D-9C81-41B0-B9A7-C0BA7FAD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7F423-ED15-4FEE-9309-DF73540FD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9C07D-9C1D-45B2-B7A7-F4195EF37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47B74-8B9D-4B06-9401-65D8F02220A6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2572B-5F08-4553-8937-0D7E6F07A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22A88-4E26-45BC-A527-6523C3287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BDFCD-3982-4329-B853-36693FD25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1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46.png"/><Relationship Id="rId4" Type="http://schemas.microsoft.com/office/2007/relationships/hdphoto" Target="../media/hdphoto1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microsoft.com/office/2007/relationships/hdphoto" Target="../media/hdphoto18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8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6774AB3-AE8A-4A0F-9CD1-22AE58D1E1C2}"/>
              </a:ext>
            </a:extLst>
          </p:cNvPr>
          <p:cNvGrpSpPr/>
          <p:nvPr/>
        </p:nvGrpSpPr>
        <p:grpSpPr>
          <a:xfrm>
            <a:off x="2956507" y="-2490408"/>
            <a:ext cx="6220125" cy="12958467"/>
            <a:chOff x="2956507" y="-2490408"/>
            <a:chExt cx="6220125" cy="12958467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6790242F-03CF-4D2A-9946-C6BD89DAD2A1}"/>
                </a:ext>
              </a:extLst>
            </p:cNvPr>
            <p:cNvSpPr/>
            <p:nvPr/>
          </p:nvSpPr>
          <p:spPr>
            <a:xfrm>
              <a:off x="2956507" y="6843846"/>
              <a:ext cx="6161265" cy="358176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DF967ACA-C09D-4106-83C7-32A298DC919B}"/>
                </a:ext>
              </a:extLst>
            </p:cNvPr>
            <p:cNvSpPr/>
            <p:nvPr/>
          </p:nvSpPr>
          <p:spPr>
            <a:xfrm>
              <a:off x="3015367" y="2235019"/>
              <a:ext cx="6161265" cy="373803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B7CA3A3-5D90-4F14-B439-1A59FB6B9752}"/>
                </a:ext>
              </a:extLst>
            </p:cNvPr>
            <p:cNvGrpSpPr/>
            <p:nvPr/>
          </p:nvGrpSpPr>
          <p:grpSpPr>
            <a:xfrm>
              <a:off x="3460604" y="3623964"/>
              <a:ext cx="2281984" cy="2055957"/>
              <a:chOff x="1158484" y="3585430"/>
              <a:chExt cx="2156452" cy="2016485"/>
            </a:xfrm>
          </p:grpSpPr>
          <p:pic>
            <p:nvPicPr>
              <p:cNvPr id="1026" name="Picture 2" descr="Surface EMG activities, temporal FDs, and spectrograms of five... |  Download Scientific Diagram">
                <a:extLst>
                  <a:ext uri="{FF2B5EF4-FFF2-40B4-BE49-F238E27FC236}">
                    <a16:creationId xmlns:a16="http://schemas.microsoft.com/office/drawing/2014/main" id="{D66EF767-38F8-417B-8E8A-FA8B771EBD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r="51312" b="66189"/>
              <a:stretch/>
            </p:blipFill>
            <p:spPr bwMode="auto">
              <a:xfrm>
                <a:off x="1158484" y="3585430"/>
                <a:ext cx="2156452" cy="1081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2" descr="Surface EMG activities, temporal FDs, and spectrograms of five... |  Download Scientific Diagram">
                <a:extLst>
                  <a:ext uri="{FF2B5EF4-FFF2-40B4-BE49-F238E27FC236}">
                    <a16:creationId xmlns:a16="http://schemas.microsoft.com/office/drawing/2014/main" id="{E9D85A52-F7FE-4D83-9268-D045BB6B42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02" t="18046" r="-317" b="67581"/>
              <a:stretch/>
            </p:blipFill>
            <p:spPr bwMode="auto">
              <a:xfrm>
                <a:off x="1158484" y="4666635"/>
                <a:ext cx="2156452" cy="935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211814-0EFD-4F81-AD2F-6FB14462050C}"/>
                </a:ext>
              </a:extLst>
            </p:cNvPr>
            <p:cNvSpPr txBox="1"/>
            <p:nvPr/>
          </p:nvSpPr>
          <p:spPr>
            <a:xfrm>
              <a:off x="3856296" y="2792967"/>
              <a:ext cx="13759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Spectral Analysis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DA8E974-7D0E-4D2F-A72C-B8CC50256E20}"/>
                </a:ext>
              </a:extLst>
            </p:cNvPr>
            <p:cNvSpPr txBox="1"/>
            <p:nvPr/>
          </p:nvSpPr>
          <p:spPr>
            <a:xfrm>
              <a:off x="6841893" y="2805288"/>
              <a:ext cx="1689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Machine Learning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D6C84B8-EBF4-4809-9B3E-B3F37D5E0123}"/>
                </a:ext>
              </a:extLst>
            </p:cNvPr>
            <p:cNvSpPr/>
            <p:nvPr/>
          </p:nvSpPr>
          <p:spPr>
            <a:xfrm>
              <a:off x="3015367" y="-2490408"/>
              <a:ext cx="6161265" cy="356755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1AE8D9-E3B9-4406-BC38-F3D81ADF3706}"/>
                </a:ext>
              </a:extLst>
            </p:cNvPr>
            <p:cNvSpPr txBox="1"/>
            <p:nvPr/>
          </p:nvSpPr>
          <p:spPr>
            <a:xfrm>
              <a:off x="3089889" y="-1881323"/>
              <a:ext cx="27933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Extensor digitorum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C3BFA8-AB29-4C87-A34D-2FD85494A068}"/>
                </a:ext>
              </a:extLst>
            </p:cNvPr>
            <p:cNvGrpSpPr/>
            <p:nvPr/>
          </p:nvGrpSpPr>
          <p:grpSpPr>
            <a:xfrm>
              <a:off x="3099981" y="-1826289"/>
              <a:ext cx="5682373" cy="2189569"/>
              <a:chOff x="2860438" y="1264521"/>
              <a:chExt cx="6471124" cy="2493496"/>
            </a:xfrm>
          </p:grpSpPr>
          <p:pic>
            <p:nvPicPr>
              <p:cNvPr id="6" name="Picture 4" descr="Anatomy of forearm muscles, anterior view, middle Poster Print (20 x 39)">
                <a:extLst>
                  <a:ext uri="{FF2B5EF4-FFF2-40B4-BE49-F238E27FC236}">
                    <a16:creationId xmlns:a16="http://schemas.microsoft.com/office/drawing/2014/main" id="{058858A7-FA54-4D1F-B752-FC4151865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6536" b="69608" l="40850" r="61438">
                            <a14:foregroundMark x1="52451" y1="63562" x2="50654" y2="63562"/>
                            <a14:foregroundMark x1="60294" y1="37745" x2="61438" y2="30556"/>
                            <a14:foregroundMark x1="54412" y1="63725" x2="54412" y2="696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67" r="37400" b="34134"/>
              <a:stretch/>
            </p:blipFill>
            <p:spPr bwMode="auto">
              <a:xfrm rot="16200000">
                <a:off x="4241316" y="282257"/>
                <a:ext cx="1545397" cy="43071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6" descr="The Making of an Astronaut - NBCNews">
                <a:extLst>
                  <a:ext uri="{FF2B5EF4-FFF2-40B4-BE49-F238E27FC236}">
                    <a16:creationId xmlns:a16="http://schemas.microsoft.com/office/drawing/2014/main" id="{8A24B598-3AB4-4547-8827-8148D7E73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444" b="93333" l="10000" r="90000">
                            <a14:foregroundMark x1="47083" y1="9537" x2="47083" y2="9537"/>
                            <a14:foregroundMark x1="63056" y1="89444" x2="45139" y2="89630"/>
                            <a14:foregroundMark x1="48750" y1="93333" x2="37917" y2="92130"/>
                            <a14:foregroundMark x1="35556" y1="91019" x2="28611" y2="88333"/>
                            <a14:backgroundMark x1="26944" y1="40000" x2="19167" y2="34167"/>
                            <a14:backgroundMark x1="28056" y1="39630" x2="24861" y2="36944"/>
                            <a14:backgroundMark x1="77083" y1="51759" x2="77361" y2="49907"/>
                            <a14:backgroundMark x1="78194" y1="49167" x2="78194" y2="48333"/>
                            <a14:backgroundMark x1="77222" y1="46852" x2="76667" y2="46481"/>
                            <a14:backgroundMark x1="76667" y1="45648" x2="76667" y2="45648"/>
                            <a14:backgroundMark x1="75556" y1="45833" x2="75556" y2="45833"/>
                            <a14:backgroundMark x1="80278" y1="39352" x2="78889" y2="431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207"/>
              <a:stretch/>
            </p:blipFill>
            <p:spPr bwMode="auto">
              <a:xfrm rot="5717239">
                <a:off x="6910518" y="1336973"/>
                <a:ext cx="2493496" cy="2348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FB681C-AE4B-4B46-A84D-0953F640E5DC}"/>
                </a:ext>
              </a:extLst>
            </p:cNvPr>
            <p:cNvSpPr txBox="1"/>
            <p:nvPr/>
          </p:nvSpPr>
          <p:spPr>
            <a:xfrm>
              <a:off x="3638707" y="-431007"/>
              <a:ext cx="21038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Flexor digitorum</a:t>
              </a:r>
            </a:p>
            <a:p>
              <a:pPr algn="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superficialis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3963CE9-E5D3-4B0B-89FB-585AA2B88F23}"/>
                </a:ext>
              </a:extLst>
            </p:cNvPr>
            <p:cNvGrpSpPr/>
            <p:nvPr/>
          </p:nvGrpSpPr>
          <p:grpSpPr>
            <a:xfrm>
              <a:off x="5797372" y="-1662757"/>
              <a:ext cx="2767540" cy="3101300"/>
              <a:chOff x="5440887" y="791359"/>
              <a:chExt cx="2767540" cy="31013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6DB24CF-3F8C-4B67-B307-11B1B730C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0887" y="1613738"/>
                <a:ext cx="6352" cy="2099214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0993C1D-11ED-440D-A24E-BF22F15C76F6}"/>
                  </a:ext>
                </a:extLst>
              </p:cNvPr>
              <p:cNvGrpSpPr/>
              <p:nvPr/>
            </p:nvGrpSpPr>
            <p:grpSpPr>
              <a:xfrm>
                <a:off x="5789716" y="791359"/>
                <a:ext cx="2417723" cy="683764"/>
                <a:chOff x="6466031" y="610092"/>
                <a:chExt cx="3233229" cy="914400"/>
              </a:xfrm>
            </p:grpSpPr>
            <p:sp>
              <p:nvSpPr>
                <p:cNvPr id="11" name="Arc 10">
                  <a:extLst>
                    <a:ext uri="{FF2B5EF4-FFF2-40B4-BE49-F238E27FC236}">
                      <a16:creationId xmlns:a16="http://schemas.microsoft.com/office/drawing/2014/main" id="{65E8A4CC-3135-454B-8C61-B75C6458C97F}"/>
                    </a:ext>
                  </a:extLst>
                </p:cNvPr>
                <p:cNvSpPr/>
                <p:nvPr/>
              </p:nvSpPr>
              <p:spPr>
                <a:xfrm>
                  <a:off x="8784860" y="610092"/>
                  <a:ext cx="914400" cy="914400"/>
                </a:xfrm>
                <a:prstGeom prst="arc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i="1" dirty="0"/>
                </a:p>
              </p:txBody>
            </p: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5229968-8078-45D7-9DE1-747C59E10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466031" y="613576"/>
                  <a:ext cx="2777091" cy="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F7CC692-0F1E-4B88-A1CB-AFC508ACBDC4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V="1">
                <a:off x="8196003" y="1131485"/>
                <a:ext cx="12424" cy="171606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C9DB83E-83CC-43A7-8FEC-6DD94782E612}"/>
                  </a:ext>
                </a:extLst>
              </p:cNvPr>
              <p:cNvGrpSpPr/>
              <p:nvPr/>
            </p:nvGrpSpPr>
            <p:grpSpPr>
              <a:xfrm>
                <a:off x="5760054" y="2505669"/>
                <a:ext cx="2435949" cy="1386990"/>
                <a:chOff x="6401266" y="2894666"/>
                <a:chExt cx="3257602" cy="1854826"/>
              </a:xfrm>
            </p:grpSpPr>
            <p:sp>
              <p:nvSpPr>
                <p:cNvPr id="15" name="Arc 14">
                  <a:extLst>
                    <a:ext uri="{FF2B5EF4-FFF2-40B4-BE49-F238E27FC236}">
                      <a16:creationId xmlns:a16="http://schemas.microsoft.com/office/drawing/2014/main" id="{825A07F5-DF6C-48B3-8356-D4C959CB17AE}"/>
                    </a:ext>
                  </a:extLst>
                </p:cNvPr>
                <p:cNvSpPr/>
                <p:nvPr/>
              </p:nvSpPr>
              <p:spPr>
                <a:xfrm rot="5400000">
                  <a:off x="8744468" y="2894666"/>
                  <a:ext cx="914400" cy="914400"/>
                </a:xfrm>
                <a:prstGeom prst="arc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i="1" dirty="0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E3F48EE-B978-43DB-905E-5829512AFAA5}"/>
                    </a:ext>
                  </a:extLst>
                </p:cNvPr>
                <p:cNvCxnSpPr>
                  <a:cxnSpLocks/>
                  <a:endCxn id="17" idx="2"/>
                </p:cNvCxnSpPr>
                <p:nvPr/>
              </p:nvCxnSpPr>
              <p:spPr>
                <a:xfrm flipH="1">
                  <a:off x="6858466" y="3814584"/>
                  <a:ext cx="2355382" cy="2050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5E4306D3-1F42-4B7C-B18E-5355F6F44608}"/>
                    </a:ext>
                  </a:extLst>
                </p:cNvPr>
                <p:cNvSpPr/>
                <p:nvPr/>
              </p:nvSpPr>
              <p:spPr>
                <a:xfrm rot="16200000">
                  <a:off x="6401266" y="3835092"/>
                  <a:ext cx="914400" cy="914400"/>
                </a:xfrm>
                <a:prstGeom prst="arc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b="1" i="1" dirty="0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477B25C-78D7-45F7-BCFB-730DAEE316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0401" y="2679209"/>
                <a:ext cx="0" cy="1033743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4D9836AF-64AD-4A20-B3E1-6182D852F36D}"/>
                  </a:ext>
                </a:extLst>
              </p:cNvPr>
              <p:cNvSpPr/>
              <p:nvPr/>
            </p:nvSpPr>
            <p:spPr>
              <a:xfrm rot="5400000">
                <a:off x="5900313" y="1662744"/>
                <a:ext cx="683764" cy="683764"/>
              </a:xfrm>
              <a:prstGeom prst="arc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81175B6-90D1-4B43-B6C3-6A767966C159}"/>
                  </a:ext>
                </a:extLst>
              </p:cNvPr>
              <p:cNvCxnSpPr>
                <a:cxnSpLocks/>
                <a:stCxn id="26" idx="2"/>
                <a:endCxn id="28" idx="2"/>
              </p:cNvCxnSpPr>
              <p:nvPr/>
            </p:nvCxnSpPr>
            <p:spPr>
              <a:xfrm flipH="1">
                <a:off x="5942283" y="2346508"/>
                <a:ext cx="29991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8BEBE003-5A87-4265-8E0B-7625AB4B23B5}"/>
                  </a:ext>
                </a:extLst>
              </p:cNvPr>
              <p:cNvSpPr/>
              <p:nvPr/>
            </p:nvSpPr>
            <p:spPr>
              <a:xfrm rot="16200000">
                <a:off x="5600401" y="2346508"/>
                <a:ext cx="683764" cy="683764"/>
              </a:xfrm>
              <a:prstGeom prst="arc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b="1" i="1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0E01370-1B07-4000-BA34-3FEF0CC21098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 flipH="1" flipV="1">
                <a:off x="5760053" y="3550774"/>
                <a:ext cx="1" cy="16217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99A6FD-2474-488B-8EC1-D9F640E6A932}"/>
                </a:ext>
              </a:extLst>
            </p:cNvPr>
            <p:cNvSpPr txBox="1"/>
            <p:nvPr/>
          </p:nvSpPr>
          <p:spPr>
            <a:xfrm>
              <a:off x="6036235" y="-84130"/>
              <a:ext cx="19945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Flexor pollicis brevis</a:t>
              </a:r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37E584E1-59D4-4C60-ADF6-7423C8664568}"/>
                </a:ext>
              </a:extLst>
            </p:cNvPr>
            <p:cNvSpPr/>
            <p:nvPr/>
          </p:nvSpPr>
          <p:spPr>
            <a:xfrm rot="16200000">
              <a:off x="5811008" y="-1655584"/>
              <a:ext cx="683764" cy="683764"/>
            </a:xfrm>
            <a:prstGeom prst="arc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1" i="1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7FAC447-CCC5-49D7-A9DA-2AB58817F60D}"/>
                </a:ext>
              </a:extLst>
            </p:cNvPr>
            <p:cNvGrpSpPr/>
            <p:nvPr/>
          </p:nvGrpSpPr>
          <p:grpSpPr>
            <a:xfrm>
              <a:off x="4463561" y="1965919"/>
              <a:ext cx="3405163" cy="920041"/>
              <a:chOff x="4497985" y="4392912"/>
              <a:chExt cx="2038350" cy="102427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DC8156A-85FC-4F1B-A85C-F190C530EB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7985" y="4538575"/>
                <a:ext cx="1013619" cy="33570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46B29B0-6523-4A85-BBF5-A7F22FD7BB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11605" y="4538575"/>
                <a:ext cx="1024730" cy="33570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D1A3998-5FAA-4F84-AF80-3C7F3E909FF6}"/>
                  </a:ext>
                </a:extLst>
              </p:cNvPr>
              <p:cNvGrpSpPr/>
              <p:nvPr/>
            </p:nvGrpSpPr>
            <p:grpSpPr>
              <a:xfrm>
                <a:off x="4497985" y="4392912"/>
                <a:ext cx="2038350" cy="1024270"/>
                <a:chOff x="4497985" y="4392912"/>
                <a:chExt cx="2038350" cy="1024270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D3B5EDE8-A603-47F5-B909-A20CC247908E}"/>
                    </a:ext>
                  </a:extLst>
                </p:cNvPr>
                <p:cNvCxnSpPr>
                  <a:cxnSpLocks/>
                  <a:endCxn id="158" idx="2"/>
                </p:cNvCxnSpPr>
                <p:nvPr/>
              </p:nvCxnSpPr>
              <p:spPr>
                <a:xfrm flipV="1">
                  <a:off x="5511605" y="4392912"/>
                  <a:ext cx="3" cy="1456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59D3177-0CBC-419E-BF61-BEDB52875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6335" y="4874282"/>
                  <a:ext cx="0" cy="5429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E919BDA6-98A0-4B3A-AFB3-FDC80FB6F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7985" y="4873549"/>
                  <a:ext cx="0" cy="543633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642E9D-72A5-4411-9D01-0B70E37A157F}"/>
                </a:ext>
              </a:extLst>
            </p:cNvPr>
            <p:cNvSpPr txBox="1"/>
            <p:nvPr/>
          </p:nvSpPr>
          <p:spPr>
            <a:xfrm>
              <a:off x="3899927" y="-2460256"/>
              <a:ext cx="44078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Electromyographic (EMG) Sensing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70D2448-E8F6-4F43-9296-D711835C6BC3}"/>
                </a:ext>
              </a:extLst>
            </p:cNvPr>
            <p:cNvSpPr txBox="1"/>
            <p:nvPr/>
          </p:nvSpPr>
          <p:spPr>
            <a:xfrm>
              <a:off x="5181443" y="2305355"/>
              <a:ext cx="18539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analysis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B41AF95-0131-4B49-B9F4-9C82D195C871}"/>
                </a:ext>
              </a:extLst>
            </p:cNvPr>
            <p:cNvSpPr txBox="1"/>
            <p:nvPr/>
          </p:nvSpPr>
          <p:spPr>
            <a:xfrm>
              <a:off x="4524120" y="6143895"/>
              <a:ext cx="2865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Robot Control Signal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0CE01A5-828A-4C9F-8797-1EA4AD66B413}"/>
                </a:ext>
              </a:extLst>
            </p:cNvPr>
            <p:cNvGrpSpPr/>
            <p:nvPr/>
          </p:nvGrpSpPr>
          <p:grpSpPr>
            <a:xfrm rot="10800000">
              <a:off x="4463560" y="5735847"/>
              <a:ext cx="3405164" cy="461666"/>
              <a:chOff x="4497985" y="4191368"/>
              <a:chExt cx="2038350" cy="1225814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CCC86A97-AF62-44F1-9463-EC255A5E4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7985" y="4538575"/>
                <a:ext cx="1013619" cy="33570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8B8B0706-A529-43A1-8745-51640C39A7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11605" y="4538575"/>
                <a:ext cx="1024730" cy="335705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87873F8E-5444-431D-B32D-405CC146194F}"/>
                  </a:ext>
                </a:extLst>
              </p:cNvPr>
              <p:cNvGrpSpPr/>
              <p:nvPr/>
            </p:nvGrpSpPr>
            <p:grpSpPr>
              <a:xfrm>
                <a:off x="4497985" y="4191368"/>
                <a:ext cx="2038350" cy="1225814"/>
                <a:chOff x="4497985" y="4191368"/>
                <a:chExt cx="2038350" cy="12258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FF04B52E-C819-4EEC-88BD-31E8D570B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5511605" y="4191368"/>
                  <a:ext cx="0" cy="347207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03FEBB8-D22F-4C96-B7D8-EB347070C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36335" y="4874282"/>
                  <a:ext cx="0" cy="5429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98A75BA-36FA-4F0C-AAD9-115DB32F62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7985" y="4873549"/>
                  <a:ext cx="0" cy="543633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2E5A577-AE0F-4FB4-9052-FC12767D3B63}"/>
                </a:ext>
              </a:extLst>
            </p:cNvPr>
            <p:cNvSpPr txBox="1"/>
            <p:nvPr/>
          </p:nvSpPr>
          <p:spPr>
            <a:xfrm>
              <a:off x="4630909" y="1134923"/>
              <a:ext cx="2620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Microcontroller (Data Acquisition)</a:t>
              </a:r>
            </a:p>
          </p:txBody>
        </p:sp>
        <p:pic>
          <p:nvPicPr>
            <p:cNvPr id="1034" name="Picture 8" descr="NASA&amp;#39;s High Performance EVA Glove: Project Element Summary">
              <a:extLst>
                <a:ext uri="{FF2B5EF4-FFF2-40B4-BE49-F238E27FC236}">
                  <a16:creationId xmlns:a16="http://schemas.microsoft.com/office/drawing/2014/main" id="{CB13800B-9C78-4A88-89CE-20F9D0324C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946" b="92432" l="6960" r="89744">
                          <a14:foregroundMark x1="6960" y1="54054" x2="6960" y2="52973"/>
                          <a14:foregroundMark x1="18315" y1="7027" x2="18315" y2="7027"/>
                          <a14:foregroundMark x1="23443" y1="91351" x2="22344" y2="91351"/>
                          <a14:foregroundMark x1="37729" y1="76216" x2="37729" y2="76216"/>
                          <a14:foregroundMark x1="32234" y1="92432" x2="32234" y2="92432"/>
                          <a14:foregroundMark x1="36630" y1="65946" x2="36630" y2="65946"/>
                          <a14:foregroundMark x1="36630" y1="69189" x2="36630" y2="69189"/>
                          <a14:foregroundMark x1="70330" y1="44865" x2="72161" y2="49730"/>
                          <a14:foregroundMark x1="76190" y1="22162" x2="76190" y2="22162"/>
                          <a14:foregroundMark x1="79487" y1="31351" x2="79487" y2="31351"/>
                          <a14:foregroundMark x1="84615" y1="40000" x2="84615" y2="40000"/>
                          <a14:foregroundMark x1="83883" y1="37838" x2="83883" y2="37838"/>
                          <a14:foregroundMark x1="80952" y1="31892" x2="80952" y2="31892"/>
                          <a14:foregroundMark x1="80220" y1="26486" x2="80220" y2="26486"/>
                          <a14:foregroundMark x1="64835" y1="25405" x2="64835" y2="25405"/>
                          <a14:foregroundMark x1="62637" y1="26486" x2="62637" y2="26486"/>
                          <a14:foregroundMark x1="62637" y1="25405" x2="63004" y2="28108"/>
                          <a14:foregroundMark x1="63736" y1="23243" x2="62271" y2="23784"/>
                          <a14:foregroundMark x1="61905" y1="25946" x2="61905" y2="25946"/>
                          <a14:foregroundMark x1="81685" y1="65946" x2="85348" y2="80541"/>
                          <a14:foregroundMark x1="85348" y1="80541" x2="85348" y2="82703"/>
                          <a14:foregroundMark x1="58817" y1="76757" x2="58608" y2="77838"/>
                          <a14:foregroundMark x1="59026" y1="75676" x2="58817" y2="76757"/>
                          <a14:foregroundMark x1="59131" y1="75135" x2="59026" y2="75676"/>
                          <a14:foregroundMark x1="59235" y1="74595" x2="59131" y2="75135"/>
                          <a14:foregroundMark x1="59340" y1="74054" x2="59235" y2="74595"/>
                          <a14:foregroundMark x1="59550" y1="72973" x2="59340" y2="74054"/>
                          <a14:foregroundMark x1="59655" y1="72432" x2="59550" y2="72973"/>
                          <a14:foregroundMark x1="60806" y1="66486" x2="59655" y2="72432"/>
                          <a14:foregroundMark x1="58608" y1="78919" x2="58608" y2="84865"/>
                          <a14:foregroundMark x1="58608" y1="77838" x2="58608" y2="78919"/>
                          <a14:backgroundMark x1="59707" y1="78919" x2="59707" y2="78919"/>
                          <a14:backgroundMark x1="59707" y1="75135" x2="59707" y2="75135"/>
                          <a14:backgroundMark x1="60440" y1="72973" x2="60440" y2="72973"/>
                          <a14:backgroundMark x1="59341" y1="72432" x2="59341" y2="72432"/>
                          <a14:backgroundMark x1="59341" y1="74054" x2="59341" y2="74054"/>
                          <a14:backgroundMark x1="59341" y1="75676" x2="59341" y2="75676"/>
                          <a14:backgroundMark x1="59341" y1="76757" x2="59341" y2="76757"/>
                          <a14:backgroundMark x1="59707" y1="74595" x2="59707" y2="74595"/>
                          <a14:backgroundMark x1="68498" y1="31351" x2="68498" y2="31351"/>
                          <a14:backgroundMark x1="68498" y1="33514" x2="68498" y2="33514"/>
                          <a14:backgroundMark x1="68864" y1="34054" x2="68864" y2="34054"/>
                          <a14:backgroundMark x1="77289" y1="28108" x2="77289" y2="281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927"/>
            <a:stretch/>
          </p:blipFill>
          <p:spPr bwMode="auto">
            <a:xfrm>
              <a:off x="4894141" y="7248440"/>
              <a:ext cx="2046422" cy="3219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7F1621E-6086-4C9B-BE00-E4CA4D048B65}"/>
                </a:ext>
              </a:extLst>
            </p:cNvPr>
            <p:cNvSpPr txBox="1"/>
            <p:nvPr/>
          </p:nvSpPr>
          <p:spPr>
            <a:xfrm>
              <a:off x="4102023" y="6878567"/>
              <a:ext cx="34150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Wearable hand devices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5642EDC-3CC8-47E3-AD77-BDE5E5CD1740}"/>
                </a:ext>
              </a:extLst>
            </p:cNvPr>
            <p:cNvCxnSpPr>
              <a:cxnSpLocks/>
              <a:stCxn id="134" idx="3"/>
            </p:cNvCxnSpPr>
            <p:nvPr/>
          </p:nvCxnSpPr>
          <p:spPr>
            <a:xfrm flipV="1">
              <a:off x="7389651" y="6374051"/>
              <a:ext cx="211872" cy="67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ED647A1-C2E4-4ECB-B0F9-A95338EB1B76}"/>
                </a:ext>
              </a:extLst>
            </p:cNvPr>
            <p:cNvCxnSpPr>
              <a:cxnSpLocks/>
            </p:cNvCxnSpPr>
            <p:nvPr/>
          </p:nvCxnSpPr>
          <p:spPr>
            <a:xfrm>
              <a:off x="7601523" y="6374051"/>
              <a:ext cx="0" cy="9919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00665E0-8948-4C36-B186-C19CB6E6A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8681" y="7366000"/>
              <a:ext cx="1002842" cy="1818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95EFCC2-3D45-469B-8766-B94DA1625A8C}"/>
                </a:ext>
              </a:extLst>
            </p:cNvPr>
            <p:cNvCxnSpPr>
              <a:cxnSpLocks/>
            </p:cNvCxnSpPr>
            <p:nvPr/>
          </p:nvCxnSpPr>
          <p:spPr>
            <a:xfrm>
              <a:off x="7601523" y="7366000"/>
              <a:ext cx="310577" cy="1818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EBAED0B-3AAF-478B-A985-DB44D9168272}"/>
                </a:ext>
              </a:extLst>
            </p:cNvPr>
            <p:cNvCxnSpPr>
              <a:cxnSpLocks/>
              <a:endCxn id="134" idx="1"/>
            </p:cNvCxnSpPr>
            <p:nvPr/>
          </p:nvCxnSpPr>
          <p:spPr>
            <a:xfrm>
              <a:off x="4059842" y="6374051"/>
              <a:ext cx="464278" cy="67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8DB0279-0EB9-4051-8C68-4A9B6344B01D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43" y="6374051"/>
              <a:ext cx="0" cy="100499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5" name="Picture 12" descr="Human Grasp Assist Device with Exoskeleton - Tech Briefs">
              <a:extLst>
                <a:ext uri="{FF2B5EF4-FFF2-40B4-BE49-F238E27FC236}">
                  <a16:creationId xmlns:a16="http://schemas.microsoft.com/office/drawing/2014/main" id="{10C4E59E-0FB4-4DA6-867C-A042C17AF6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78" b="92683" l="4750" r="90000">
                          <a14:foregroundMark x1="17750" y1="34146" x2="17750" y2="34146"/>
                          <a14:foregroundMark x1="17750" y1="33259" x2="17750" y2="33259"/>
                          <a14:foregroundMark x1="5250" y1="74058" x2="11250" y2="67184"/>
                          <a14:foregroundMark x1="4750" y1="76497" x2="4750" y2="76497"/>
                          <a14:foregroundMark x1="18750" y1="90022" x2="18750" y2="87361"/>
                          <a14:foregroundMark x1="17000" y1="90909" x2="15000" y2="86696"/>
                          <a14:foregroundMark x1="17250" y1="88027" x2="18750" y2="78936"/>
                          <a14:foregroundMark x1="20500" y1="77605" x2="26250" y2="57871"/>
                          <a14:foregroundMark x1="27250" y1="59867" x2="25750" y2="38137"/>
                          <a14:foregroundMark x1="28500" y1="35255" x2="29000" y2="27051"/>
                          <a14:foregroundMark x1="33750" y1="27051" x2="34250" y2="16630"/>
                          <a14:foregroundMark x1="31250" y1="21064" x2="26000" y2="20177"/>
                          <a14:foregroundMark x1="22000" y1="23503" x2="20500" y2="37472"/>
                          <a14:foregroundMark x1="20000" y1="29047" x2="13500" y2="19956"/>
                          <a14:foregroundMark x1="21500" y1="19734" x2="21750" y2="16408"/>
                          <a14:foregroundMark x1="19250" y1="20843" x2="15250" y2="20177"/>
                          <a14:foregroundMark x1="25250" y1="41907" x2="25250" y2="41907"/>
                          <a14:foregroundMark x1="38500" y1="39468" x2="38500" y2="39468"/>
                          <a14:foregroundMark x1="21000" y1="42129" x2="20250" y2="38803"/>
                          <a14:foregroundMark x1="20250" y1="40576" x2="19250" y2="37472"/>
                          <a14:foregroundMark x1="39250" y1="83149" x2="39250" y2="74501"/>
                          <a14:foregroundMark x1="32337" y1="86918" x2="32500" y2="85809"/>
                          <a14:foregroundMark x1="31913" y1="89800" x2="32337" y2="86918"/>
                          <a14:foregroundMark x1="31848" y1="90244" x2="31913" y2="89800"/>
                          <a14:foregroundMark x1="31750" y1="90909" x2="31848" y2="90244"/>
                          <a14:foregroundMark x1="33750" y1="91131" x2="34000" y2="90022"/>
                          <a14:foregroundMark x1="38500" y1="86696" x2="40250" y2="83149"/>
                          <a14:foregroundMark x1="23750" y1="91796" x2="23750" y2="91353"/>
                          <a14:foregroundMark x1="40000" y1="38803" x2="40500" y2="24612"/>
                          <a14:foregroundMark x1="41000" y1="23282" x2="41000" y2="23282"/>
                          <a14:foregroundMark x1="32250" y1="18625" x2="29500" y2="17738"/>
                          <a14:foregroundMark x1="25250" y1="17738" x2="25250" y2="17738"/>
                          <a14:foregroundMark x1="16251" y1="91353" x2="15752" y2="91058"/>
                          <a14:foregroundMark x1="17750" y1="92239" x2="16251" y2="91353"/>
                          <a14:foregroundMark x1="26750" y1="91131" x2="26500" y2="91131"/>
                          <a14:foregroundMark x1="33250" y1="90244" x2="34000" y2="90466"/>
                          <a14:foregroundMark x1="32500" y1="90022" x2="33250" y2="90244"/>
                          <a14:foregroundMark x1="34750" y1="90022" x2="35250" y2="89135"/>
                          <a14:foregroundMark x1="27964" y1="89800" x2="28250" y2="89357"/>
                          <a14:foregroundMark x1="27678" y1="90244" x2="27964" y2="89800"/>
                          <a14:foregroundMark x1="27250" y1="90909" x2="27678" y2="90244"/>
                          <a14:foregroundMark x1="17941" y1="91353" x2="19250" y2="91574"/>
                          <a14:foregroundMark x1="15702" y1="90975" x2="17941" y2="91353"/>
                          <a14:foregroundMark x1="14750" y1="85588" x2="14500" y2="88248"/>
                          <a14:foregroundMark x1="17250" y1="92239" x2="17250" y2="92239"/>
                          <a14:foregroundMark x1="17500" y1="91796" x2="16500" y2="91796"/>
                          <a14:foregroundMark x1="16516" y1="92324" x2="17750" y2="92461"/>
                          <a14:foregroundMark x1="35250" y1="88914" x2="36000" y2="85144"/>
                          <a14:backgroundMark x1="51500" y1="58093" x2="48250" y2="35920"/>
                          <a14:backgroundMark x1="48250" y1="35920" x2="56250" y2="7317"/>
                          <a14:backgroundMark x1="56250" y1="7317" x2="88750" y2="44789"/>
                          <a14:backgroundMark x1="88750" y1="44789" x2="92750" y2="46120"/>
                          <a14:backgroundMark x1="57000" y1="65188" x2="64250" y2="56763"/>
                          <a14:backgroundMark x1="37250" y1="87140" x2="37500" y2="88027"/>
                          <a14:backgroundMark x1="17000" y1="93126" x2="13750" y2="92239"/>
                          <a14:backgroundMark x1="20500" y1="91353" x2="20500" y2="91353"/>
                          <a14:backgroundMark x1="29250" y1="90244" x2="29250" y2="90244"/>
                          <a14:backgroundMark x1="29000" y1="89800" x2="29000" y2="89800"/>
                          <a14:backgroundMark x1="37250" y1="87140" x2="37250" y2="87140"/>
                          <a14:backgroundMark x1="36750" y1="86918" x2="36750" y2="869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11" r="49643"/>
            <a:stretch/>
          </p:blipFill>
          <p:spPr bwMode="auto">
            <a:xfrm rot="10800000">
              <a:off x="3377891" y="7248440"/>
              <a:ext cx="1609047" cy="3177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" descr="NASA&amp;#39;s High Performance EVA Glove: Project Element Summary">
              <a:extLst>
                <a:ext uri="{FF2B5EF4-FFF2-40B4-BE49-F238E27FC236}">
                  <a16:creationId xmlns:a16="http://schemas.microsoft.com/office/drawing/2014/main" id="{9F5DF0CB-EB49-4F01-8C1B-66EEB37EA7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946" b="92432" l="6960" r="89744">
                          <a14:foregroundMark x1="6960" y1="54054" x2="6960" y2="52973"/>
                          <a14:foregroundMark x1="18315" y1="7027" x2="18315" y2="7027"/>
                          <a14:foregroundMark x1="23443" y1="91351" x2="22344" y2="91351"/>
                          <a14:foregroundMark x1="37729" y1="76216" x2="37729" y2="76216"/>
                          <a14:foregroundMark x1="32234" y1="92432" x2="32234" y2="92432"/>
                          <a14:foregroundMark x1="36630" y1="65946" x2="36630" y2="65946"/>
                          <a14:foregroundMark x1="36630" y1="69189" x2="36630" y2="69189"/>
                          <a14:foregroundMark x1="70330" y1="44865" x2="72161" y2="49730"/>
                          <a14:foregroundMark x1="76190" y1="22162" x2="76190" y2="22162"/>
                          <a14:foregroundMark x1="79487" y1="31351" x2="79487" y2="31351"/>
                          <a14:foregroundMark x1="84615" y1="40000" x2="84615" y2="40000"/>
                          <a14:foregroundMark x1="83883" y1="37838" x2="83883" y2="37838"/>
                          <a14:foregroundMark x1="80952" y1="31892" x2="80952" y2="31892"/>
                          <a14:foregroundMark x1="80220" y1="26486" x2="80220" y2="26486"/>
                          <a14:foregroundMark x1="64835" y1="25405" x2="64835" y2="25405"/>
                          <a14:foregroundMark x1="62637" y1="26486" x2="62637" y2="26486"/>
                          <a14:foregroundMark x1="62637" y1="25405" x2="63004" y2="28108"/>
                          <a14:foregroundMark x1="63736" y1="23243" x2="62271" y2="23784"/>
                          <a14:foregroundMark x1="61905" y1="25946" x2="61905" y2="25946"/>
                          <a14:foregroundMark x1="81685" y1="65946" x2="85348" y2="80541"/>
                          <a14:foregroundMark x1="85348" y1="80541" x2="85348" y2="82703"/>
                          <a14:foregroundMark x1="58817" y1="76757" x2="58608" y2="77838"/>
                          <a14:foregroundMark x1="59026" y1="75676" x2="58817" y2="76757"/>
                          <a14:foregroundMark x1="59131" y1="75135" x2="59026" y2="75676"/>
                          <a14:foregroundMark x1="59235" y1="74595" x2="59131" y2="75135"/>
                          <a14:foregroundMark x1="59340" y1="74054" x2="59235" y2="74595"/>
                          <a14:foregroundMark x1="59550" y1="72973" x2="59340" y2="74054"/>
                          <a14:foregroundMark x1="59655" y1="72432" x2="59550" y2="72973"/>
                          <a14:foregroundMark x1="60806" y1="66486" x2="59655" y2="72432"/>
                          <a14:foregroundMark x1="58608" y1="78919" x2="58608" y2="84865"/>
                          <a14:foregroundMark x1="58608" y1="77838" x2="58608" y2="78919"/>
                          <a14:backgroundMark x1="59707" y1="78919" x2="59707" y2="78919"/>
                          <a14:backgroundMark x1="59707" y1="75135" x2="59707" y2="75135"/>
                          <a14:backgroundMark x1="60440" y1="72973" x2="60440" y2="72973"/>
                          <a14:backgroundMark x1="59341" y1="72432" x2="59341" y2="72432"/>
                          <a14:backgroundMark x1="59341" y1="74054" x2="59341" y2="74054"/>
                          <a14:backgroundMark x1="59341" y1="75676" x2="59341" y2="75676"/>
                          <a14:backgroundMark x1="59341" y1="76757" x2="59341" y2="76757"/>
                          <a14:backgroundMark x1="59707" y1="74595" x2="59707" y2="74595"/>
                          <a14:backgroundMark x1="68498" y1="31351" x2="68498" y2="31351"/>
                          <a14:backgroundMark x1="68498" y1="33514" x2="68498" y2="33514"/>
                          <a14:backgroundMark x1="68864" y1="34054" x2="68864" y2="34054"/>
                          <a14:backgroundMark x1="77289" y1="28108" x2="77289" y2="28108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25" t="19869" r="11102" b="1319"/>
            <a:stretch/>
          </p:blipFill>
          <p:spPr bwMode="auto">
            <a:xfrm>
              <a:off x="7014723" y="7490460"/>
              <a:ext cx="1998969" cy="293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An illustrative introduction to Fisher&amp;#39;s Linear Discriminant - Thalles&amp;#39; blog">
              <a:extLst>
                <a:ext uri="{FF2B5EF4-FFF2-40B4-BE49-F238E27FC236}">
                  <a16:creationId xmlns:a16="http://schemas.microsoft.com/office/drawing/2014/main" id="{4EB610C7-FC1E-439C-8CAA-161A62EADE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8" t="20786" r="23546" b="31083"/>
            <a:stretch/>
          </p:blipFill>
          <p:spPr bwMode="auto">
            <a:xfrm>
              <a:off x="6532422" y="3605185"/>
              <a:ext cx="2281692" cy="2050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56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84929-2ADC-4724-8CA0-38975FA3E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473750-D258-4557-A0F8-071B72111E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38750" y="857250"/>
            <a:ext cx="6858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0E833-51A6-4E7B-AD76-9D30559D8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56360" y="122301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F12F3-7563-461B-A914-FFA3C3341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5380" y="57912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9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A541BE-A819-477A-8CF7-16249A57F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02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25184-FFF1-499F-93B1-E63140374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0ED209-7C97-418A-969C-4E3592DCF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03800" y="715010"/>
            <a:ext cx="6858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65AF46-7D44-49F7-8619-C9D9435E7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41550" y="134493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9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55F272-4A69-433C-BECD-4EBD678FE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1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5CF5ED-35C1-4525-B0B1-D9EDCE1F6D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10" b="81278" l="16313" r="88569">
                        <a14:foregroundMark x1="16343" y1="81278" x2="76653" y2="76951"/>
                        <a14:foregroundMark x1="78108" y1="76951" x2="83445" y2="9422"/>
                        <a14:foregroundMark x1="79897" y1="28387" x2="49879" y2="23494"/>
                        <a14:foregroundMark x1="77896" y1="18601" x2="78320" y2="10150"/>
                        <a14:foregroundMark x1="74985" y1="49252" x2="73105" y2="39911"/>
                        <a14:foregroundMark x1="84991" y1="45249" x2="85446" y2="38294"/>
                        <a14:foregroundMark x1="75652" y1="4650" x2="74894" y2="4650"/>
                        <a14:foregroundMark x1="87235" y1="9260" x2="85779" y2="18277"/>
                        <a14:foregroundMark x1="73105" y1="58310" x2="72013" y2="65993"/>
                        <a14:foregroundMark x1="72104" y1="58876" x2="70679" y2="59038"/>
                        <a14:foregroundMark x1="64767" y1="59038" x2="65343" y2="60534"/>
                        <a14:foregroundMark x1="63341" y1="59927" x2="60885" y2="60372"/>
                        <a14:foregroundMark x1="60885" y1="64820" x2="60885" y2="64820"/>
                        <a14:foregroundMark x1="62887" y1="66316" x2="64099" y2="66154"/>
                        <a14:foregroundMark x1="65434" y1="62151" x2="65888" y2="63203"/>
                        <a14:foregroundMark x1="65888" y1="65710" x2="62553" y2="66882"/>
                        <a14:foregroundMark x1="65434" y1="59321" x2="65434" y2="59321"/>
                        <a14:foregroundMark x1="65343" y1="60089" x2="66434" y2="65265"/>
                        <a14:foregroundMark x1="66192" y1="61464" x2="66374" y2="63971"/>
                        <a14:foregroundMark x1="66889" y1="63324" x2="67010" y2="63890"/>
                        <a14:foregroundMark x1="63129" y1="59523" x2="62159" y2="59523"/>
                        <a14:foregroundMark x1="47847" y1="61100" x2="47908" y2="61949"/>
                        <a14:foregroundMark x1="46028" y1="62960" x2="44724" y2="65265"/>
                        <a14:foregroundMark x1="46938" y1="63607" x2="45907" y2="67408"/>
                        <a14:foregroundMark x1="44300" y1="61464" x2="44300" y2="67489"/>
                        <a14:foregroundMark x1="47210" y1="68500" x2="48181" y2="68985"/>
                        <a14:foregroundMark x1="48545" y1="67206" x2="49151" y2="63162"/>
                        <a14:foregroundMark x1="49242" y1="62515" x2="45421" y2="61302"/>
                        <a14:foregroundMark x1="44785" y1="60291" x2="49303" y2="60817"/>
                        <a14:foregroundMark x1="50152" y1="61585" x2="50152" y2="61464"/>
                        <a14:foregroundMark x1="49939" y1="61019" x2="44785" y2="59806"/>
                        <a14:foregroundMark x1="44239" y1="60170" x2="43875" y2="68500"/>
                        <a14:foregroundMark x1="50273" y1="62030" x2="49090" y2="69915"/>
                        <a14:foregroundMark x1="87780" y1="48524" x2="87780" y2="48524"/>
                        <a14:foregroundMark x1="88569" y1="10150" x2="88569" y2="10150"/>
                        <a14:foregroundMark x1="66343" y1="60251" x2="67586" y2="64699"/>
                        <a14:foregroundMark x1="64676" y1="58471" x2="60612" y2="59685"/>
                        <a14:backgroundMark x1="69800" y1="64820" x2="69800" y2="64820"/>
                        <a14:backgroundMark x1="74712" y1="56207" x2="74712" y2="56207"/>
                        <a14:backgroundMark x1="74166" y1="68500" x2="74166" y2="68500"/>
                        <a14:backgroundMark x1="71953" y1="69309" x2="71953" y2="69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14" t="3087" r="8148" b="13457"/>
          <a:stretch/>
        </p:blipFill>
        <p:spPr>
          <a:xfrm>
            <a:off x="215900" y="1016000"/>
            <a:ext cx="5626100" cy="429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ED459-25BA-4A3F-839D-40187AF381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54" t="1740"/>
          <a:stretch/>
        </p:blipFill>
        <p:spPr>
          <a:xfrm>
            <a:off x="5842000" y="175445"/>
            <a:ext cx="5148079" cy="537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01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41FB2-AA62-488D-BA4E-7FF5FB496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98FCE-448E-4FBC-8A8C-4206C493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1B5AF-5279-4284-AC3A-0A9E45C5D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0E683E-483F-45F3-A623-C72C1E8A8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7DD87-4143-42D9-84A2-644548462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860271" y="857250"/>
            <a:ext cx="68580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1ED181-B83B-43F3-925A-8975E8CD7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71509" y="724708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1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30C06-A214-4A45-AAE7-BBF4498234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19" b="59058" l="2921" r="99558">
                        <a14:foregroundMark x1="76155" y1="38587" x2="83118" y2="37998"/>
                        <a14:foregroundMark x1="83118" y1="37998" x2="83118" y2="37998"/>
                        <a14:foregroundMark x1="88451" y1="58152" x2="88451" y2="58152"/>
                        <a14:foregroundMark x1="92901" y1="42527" x2="96603" y2="29710"/>
                        <a14:foregroundMark x1="96875" y1="21377" x2="96603" y2="19429"/>
                        <a14:foregroundMark x1="98675" y1="16259" x2="99864" y2="19022"/>
                        <a14:foregroundMark x1="76596" y1="33832" x2="78227" y2="32473"/>
                        <a14:foregroundMark x1="81182" y1="14266" x2="86821" y2="12726"/>
                        <a14:foregroundMark x1="79552" y1="15082" x2="79552" y2="15082"/>
                        <a14:foregroundMark x1="77378" y1="14493" x2="77378" y2="14493"/>
                        <a14:foregroundMark x1="84375" y1="12545" x2="84375" y2="12545"/>
                        <a14:foregroundMark x1="83832" y1="12409" x2="83832" y2="12409"/>
                        <a14:foregroundMark x1="5808" y1="42482" x2="19022" y2="38768"/>
                        <a14:foregroundMark x1="4586" y1="47826" x2="4586" y2="47826"/>
                        <a14:foregroundMark x1="5367" y1="54620" x2="5367" y2="54620"/>
                        <a14:foregroundMark x1="31386" y1="58922" x2="31386" y2="58922"/>
                        <a14:foregroundMark x1="32269" y1="54031" x2="31929" y2="56567"/>
                        <a14:foregroundMark x1="31692" y1="57880" x2="31590" y2="59058"/>
                        <a14:foregroundMark x1="3804" y1="54620" x2="3804" y2="54620"/>
                        <a14:foregroundMark x1="2921" y1="48279" x2="2921" y2="48279"/>
                        <a14:foregroundMark x1="31488" y1="45290" x2="28702" y2="49004"/>
                        <a14:backgroundMark x1="7609" y1="44112" x2="7609" y2="44112"/>
                        <a14:backgroundMark x1="9817" y1="42346" x2="9817" y2="42346"/>
                        <a14:backgroundMark x1="9477" y1="42935" x2="9477" y2="42935"/>
                        <a14:backgroundMark x1="11039" y1="41893" x2="11039" y2="41893"/>
                        <a14:backgroundMark x1="9477" y1="48098" x2="9477" y2="48098"/>
                        <a14:backgroundMark x1="9375" y1="54167" x2="9375" y2="54167"/>
                        <a14:backgroundMark x1="10020" y1="53578" x2="10020" y2="53578"/>
                        <a14:backgroundMark x1="10598" y1="52989" x2="10598" y2="52989"/>
                        <a14:backgroundMark x1="22147" y1="27672" x2="22147" y2="27672"/>
                        <a14:backgroundMark x1="23471" y1="28397" x2="26936" y2="26178"/>
                        <a14:backgroundMark x1="8696" y1="43524" x2="8696" y2="43524"/>
                        <a14:backgroundMark x1="11583" y1="41440" x2="11583" y2="41440"/>
                        <a14:backgroundMark x1="58356" y1="50181" x2="55469" y2="49004"/>
                        <a14:backgroundMark x1="6352" y1="44882" x2="6352" y2="44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374" b="37812"/>
          <a:stretch/>
        </p:blipFill>
        <p:spPr>
          <a:xfrm rot="16200000" flipH="1">
            <a:off x="5159172" y="1986223"/>
            <a:ext cx="6616884" cy="2720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8CCEE8-1834-4266-8012-7CF3D6CECE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506" b="56571" l="4427" r="97362">
                        <a14:foregroundMark x1="10976" y1="48564" x2="10976" y2="48564"/>
                        <a14:foregroundMark x1="9854" y1="48362" x2="9854" y2="48362"/>
                        <a14:foregroundMark x1="6125" y1="40032" x2="9582" y2="40235"/>
                        <a14:foregroundMark x1="4457" y1="33562" x2="4457" y2="33562"/>
                        <a14:foregroundMark x1="25015" y1="13546" x2="25015" y2="13546"/>
                        <a14:foregroundMark x1="71680" y1="51719" x2="78381" y2="55398"/>
                        <a14:foregroundMark x1="78381" y1="55398" x2="78623" y2="55398"/>
                        <a14:foregroundMark x1="81261" y1="49858" x2="91449" y2="46987"/>
                        <a14:foregroundMark x1="91449" y1="46987" x2="94876" y2="44116"/>
                        <a14:foregroundMark x1="95967" y1="26163" x2="96240" y2="28548"/>
                        <a14:foregroundMark x1="95149" y1="31702" x2="96119" y2="49131"/>
                        <a14:foregroundMark x1="72650" y1="53174" x2="76804" y2="55398"/>
                        <a14:foregroundMark x1="97362" y1="51880" x2="94178" y2="51719"/>
                        <a14:foregroundMark x1="83596" y1="56531" x2="84597" y2="56531"/>
                        <a14:foregroundMark x1="74015" y1="37647" x2="83899" y2="42822"/>
                        <a14:foregroundMark x1="33475" y1="35423" x2="27350" y2="35059"/>
                        <a14:backgroundMark x1="83475" y1="55398" x2="83475" y2="55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27" b="38350"/>
          <a:stretch/>
        </p:blipFill>
        <p:spPr>
          <a:xfrm rot="5400000">
            <a:off x="405872" y="2089586"/>
            <a:ext cx="6635841" cy="2494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8E8D0C-B449-43FE-90F8-1ECE32ADD4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599" b="51837" l="14714" r="94248">
                        <a14:foregroundMark x1="14714" y1="38676" x2="24765" y2="38151"/>
                        <a14:foregroundMark x1="77475" y1="28018" x2="79534" y2="24061"/>
                        <a14:foregroundMark x1="82137" y1="22527" x2="83682" y2="26282"/>
                        <a14:foregroundMark x1="75295" y1="47598" x2="75295" y2="47598"/>
                        <a14:foregroundMark x1="89464" y1="25595" x2="89464" y2="46225"/>
                        <a14:foregroundMark x1="92825" y1="27654" x2="94248" y2="44489"/>
                        <a14:foregroundMark x1="72056" y1="49495" x2="73297" y2="47154"/>
                        <a14:foregroundMark x1="71026" y1="48809" x2="70905" y2="46468"/>
                        <a14:foregroundMark x1="69755" y1="48325" x2="69755" y2="48325"/>
                        <a14:foregroundMark x1="77324" y1="49213" x2="75447" y2="48567"/>
                        <a14:foregroundMark x1="69240" y1="48325" x2="69361" y2="48365"/>
                        <a14:backgroundMark x1="26431" y1="25595" x2="31093" y2="23375"/>
                        <a14:backgroundMark x1="32365" y1="24586" x2="32365" y2="24586"/>
                        <a14:backgroundMark x1="32486" y1="24586" x2="32486" y2="21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27" t="17901" r="5371" b="44321"/>
          <a:stretch/>
        </p:blipFill>
        <p:spPr>
          <a:xfrm rot="16200000" flipH="1">
            <a:off x="2675085" y="2222409"/>
            <a:ext cx="6616882" cy="22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10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41515-28FA-4D9F-BF59-775D473607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46" b="82734" l="15646" r="73954">
                        <a14:foregroundMark x1="61583" y1="22725" x2="61583" y2="22725"/>
                        <a14:foregroundMark x1="71286" y1="29761" x2="70831" y2="77760"/>
                        <a14:foregroundMark x1="15646" y1="82734" x2="56004" y2="80995"/>
                        <a14:foregroundMark x1="42874" y1="69147" x2="42874" y2="69147"/>
                        <a14:foregroundMark x1="40449" y1="74565" x2="40752" y2="74242"/>
                        <a14:foregroundMark x1="41449" y1="68702" x2="41449" y2="71007"/>
                        <a14:foregroundMark x1="38811" y1="68095" x2="41328" y2="66680"/>
                        <a14:foregroundMark x1="40267" y1="67165" x2="38115" y2="68016"/>
                        <a14:foregroundMark x1="41722" y1="66721" x2="43511" y2="71775"/>
                        <a14:foregroundMark x1="42602" y1="67732" x2="44027" y2="71533"/>
                        <a14:foregroundMark x1="44027" y1="72584" x2="43845" y2="73029"/>
                        <a14:foregroundMark x1="64160" y1="22240" x2="62856" y2="28993"/>
                        <a14:foregroundMark x1="73984" y1="60251" x2="73984" y2="60251"/>
                        <a14:foregroundMark x1="60703" y1="67044" x2="60703" y2="68257"/>
                        <a14:foregroundMark x1="59521" y1="69915" x2="59794" y2="73352"/>
                        <a14:foregroundMark x1="42290" y1="65840" x2="44785" y2="72220"/>
                        <a14:foregroundMark x1="44860" y1="72181" x2="42632" y2="74242"/>
                        <a14:foregroundMark x1="65343" y1="22483" x2="62583" y2="22968"/>
                        <a14:foregroundMark x1="64160" y1="20946" x2="62644" y2="21755"/>
                        <a14:backgroundMark x1="43056" y1="64254" x2="45876" y2="69753"/>
                        <a14:backgroundMark x1="37022" y1="69309" x2="38811" y2="72907"/>
                        <a14:backgroundMark x1="58005" y1="65871" x2="62371" y2="64941"/>
                        <a14:backgroundMark x1="61431" y1="75010" x2="56762" y2="75374"/>
                        <a14:backgroundMark x1="65828" y1="63647" x2="65828" y2="63647"/>
                        <a14:backgroundMark x1="62765" y1="73352" x2="62492" y2="73837"/>
                        <a14:backgroundMark x1="67647" y1="74525" x2="67647" y2="72786"/>
                        <a14:backgroundMark x1="67556" y1="72584" x2="67556" y2="75374"/>
                        <a14:backgroundMark x1="62432" y1="68136" x2="62432" y2="68136"/>
                        <a14:backgroundMark x1="67647" y1="71856" x2="67647" y2="71856"/>
                        <a14:backgroundMark x1="59521" y1="23413" x2="59521" y2="23413"/>
                        <a14:backgroundMark x1="42723" y1="65507" x2="45452" y2="71128"/>
                        <a14:backgroundMark x1="42844" y1="66154" x2="45179" y2="71290"/>
                        <a14:backgroundMark x1="45058" y1="72786" x2="45209" y2="71816"/>
                        <a14:backgroundMark x1="45027" y1="72099" x2="44785" y2="73029"/>
                        <a14:backgroundMark x1="38114" y1="68015" x2="37629" y2="68095"/>
                        <a14:backgroundMark x1="44633" y1="72624" x2="44997" y2="71977"/>
                        <a14:backgroundMark x1="44754" y1="72543" x2="45058" y2="71896"/>
                        <a14:backgroundMark x1="60825" y1="66801" x2="60825" y2="66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520" t="19699" r="24104" b="15047"/>
          <a:stretch/>
        </p:blipFill>
        <p:spPr>
          <a:xfrm>
            <a:off x="1106059" y="1079499"/>
            <a:ext cx="4024741" cy="4648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ED4B1-11AD-4ECD-8DCA-275A238BF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659" y="909286"/>
            <a:ext cx="6144482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9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156138C-E60B-4162-8A66-00A96E6CFC34}"/>
              </a:ext>
            </a:extLst>
          </p:cNvPr>
          <p:cNvGrpSpPr/>
          <p:nvPr/>
        </p:nvGrpSpPr>
        <p:grpSpPr>
          <a:xfrm>
            <a:off x="3952626" y="1082420"/>
            <a:ext cx="6120288" cy="4489954"/>
            <a:chOff x="3952626" y="1082420"/>
            <a:chExt cx="6120288" cy="44899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8DD324-F4D5-4A74-8AED-F04FFB1204E1}"/>
                </a:ext>
              </a:extLst>
            </p:cNvPr>
            <p:cNvSpPr/>
            <p:nvPr/>
          </p:nvSpPr>
          <p:spPr>
            <a:xfrm>
              <a:off x="5631544" y="3171370"/>
              <a:ext cx="362857" cy="41002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14" descr="2A Arm Wrap Sleeve - Throwback Skilltoys | Buy Now on YoYoTricks.com">
              <a:extLst>
                <a:ext uri="{FF2B5EF4-FFF2-40B4-BE49-F238E27FC236}">
                  <a16:creationId xmlns:a16="http://schemas.microsoft.com/office/drawing/2014/main" id="{9EA430F0-20BA-4541-BE6D-6E981C40B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92125" l="5625" r="98000">
                          <a14:foregroundMark x1="98000" y1="51875" x2="95625" y2="61375"/>
                          <a14:foregroundMark x1="84250" y1="58500" x2="84875" y2="54125"/>
                          <a14:foregroundMark x1="15750" y1="22125" x2="16000" y2="19625"/>
                          <a14:foregroundMark x1="23375" y1="9250" x2="24125" y2="12125"/>
                          <a14:foregroundMark x1="9125" y1="4000" x2="9125" y2="4000"/>
                          <a14:foregroundMark x1="5625" y1="4375" x2="5625" y2="4375"/>
                          <a14:foregroundMark x1="58500" y1="92125" x2="58500" y2="92125"/>
                          <a14:backgroundMark x1="13250" y1="16375" x2="13250" y2="16375"/>
                          <a14:backgroundMark x1="12250" y1="14250" x2="12250" y2="14250"/>
                          <a14:backgroundMark x1="9500" y1="9625" x2="9500" y2="9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550178">
              <a:off x="3952626" y="1285627"/>
              <a:ext cx="4286747" cy="428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22F187-5E8D-4BAA-B34D-85694A6D23E3}"/>
                </a:ext>
              </a:extLst>
            </p:cNvPr>
            <p:cNvSpPr/>
            <p:nvPr/>
          </p:nvSpPr>
          <p:spPr>
            <a:xfrm>
              <a:off x="4973360" y="3429000"/>
              <a:ext cx="362857" cy="41002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00E7EE-96BC-41EB-AF5A-5C8B7DD2E193}"/>
                </a:ext>
              </a:extLst>
            </p:cNvPr>
            <p:cNvSpPr/>
            <p:nvPr/>
          </p:nvSpPr>
          <p:spPr>
            <a:xfrm>
              <a:off x="5718627" y="1810657"/>
              <a:ext cx="362857" cy="41002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47D6870-9E22-48F2-8B2E-E0BD736C2746}"/>
                </a:ext>
              </a:extLst>
            </p:cNvPr>
            <p:cNvGrpSpPr/>
            <p:nvPr/>
          </p:nvGrpSpPr>
          <p:grpSpPr>
            <a:xfrm>
              <a:off x="6324301" y="1082420"/>
              <a:ext cx="3748613" cy="3201990"/>
              <a:chOff x="6715129" y="1166277"/>
              <a:chExt cx="3748613" cy="320199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296D2A5-81C2-4CD8-B122-30C43D84D5D6}"/>
                  </a:ext>
                </a:extLst>
              </p:cNvPr>
              <p:cNvSpPr/>
              <p:nvPr/>
            </p:nvSpPr>
            <p:spPr>
              <a:xfrm>
                <a:off x="7284918" y="1166277"/>
                <a:ext cx="672637" cy="77742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CE111A2-E7F1-4668-A1AA-CFB08692AB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902" b="99020" l="1887" r="94340">
                            <a14:foregroundMark x1="96226" y1="36275" x2="96226" y2="36275"/>
                            <a14:foregroundMark x1="36008" y1="88859" x2="34984" y2="89084"/>
                            <a14:foregroundMark x1="36792" y1="7843" x2="55148" y2="7843"/>
                            <a14:foregroundMark x1="55660" y1="7843" x2="69168" y2="7342"/>
                            <a14:foregroundMark x1="71069" y1="10738" x2="61321" y2="7843"/>
                            <a14:backgroundMark x1="63208" y1="81373" x2="38679" y2="90196"/>
                            <a14:backgroundMark x1="33019" y1="88235" x2="19811" y2="90196"/>
                            <a14:backgroundMark x1="24528" y1="84314" x2="10377" y2="78431"/>
                            <a14:backgroundMark x1="20755" y1="74510" x2="19811" y2="84314"/>
                            <a14:backgroundMark x1="8491" y1="87255" x2="10377" y2="95098"/>
                            <a14:backgroundMark x1="14151" y1="93137" x2="27358" y2="92157"/>
                            <a14:backgroundMark x1="35849" y1="90196" x2="28302" y2="95098"/>
                            <a14:backgroundMark x1="25472" y1="98039" x2="25472" y2="98039"/>
                            <a14:backgroundMark x1="35849" y1="89216" x2="38679" y2="87255"/>
                            <a14:backgroundMark x1="32075" y1="93137" x2="20755" y2="99020"/>
                            <a14:backgroundMark x1="32075" y1="89216" x2="35849" y2="87255"/>
                            <a14:backgroundMark x1="60377" y1="83333" x2="89623" y2="75490"/>
                            <a14:backgroundMark x1="32229" y1="2828" x2="28302" y2="2941"/>
                            <a14:backgroundMark x1="40725" y1="1424" x2="19811" y2="980"/>
                            <a14:backgroundMark x1="57749" y1="980" x2="50943" y2="980"/>
                            <a14:backgroundMark x1="85330" y1="4145" x2="83019" y2="1961"/>
                            <a14:backgroundMark x1="93396" y1="11765" x2="87023" y2="5744"/>
                            <a14:backgroundMark x1="88679" y1="11765" x2="86792" y2="10784"/>
                            <a14:backgroundMark x1="80189" y1="5882" x2="80189" y2="5882"/>
                            <a14:backgroundMark x1="87736" y1="6863" x2="84702" y2="6863"/>
                            <a14:backgroundMark x1="78741" y1="7320" x2="78408" y2="6973"/>
                            <a14:backgroundMark x1="82075" y1="8824" x2="71698" y2="4902"/>
                            <a14:backgroundMark x1="75472" y1="7843" x2="75472" y2="7843"/>
                            <a14:backgroundMark x1="75472" y1="7843" x2="75472" y2="7843"/>
                            <a14:backgroundMark x1="75472" y1="7843" x2="75472" y2="7843"/>
                            <a14:backgroundMark x1="75472" y1="7843" x2="76415" y2="8824"/>
                            <a14:backgroundMark x1="83019" y1="8824" x2="83019" y2="7843"/>
                            <a14:backgroundMark x1="83019" y1="5882" x2="83019" y2="6863"/>
                            <a14:backgroundMark x1="83019" y1="7843" x2="81132" y2="7843"/>
                            <a14:backgroundMark x1="86792" y1="8824" x2="76415" y2="4902"/>
                            <a14:backgroundMark x1="78302" y1="8824" x2="70755" y2="5882"/>
                            <a14:backgroundMark x1="73585" y1="7843" x2="77358" y2="9804"/>
                          </a14:backgroundRemoval>
                        </a14:imgEffect>
                      </a14:imgLayer>
                    </a14:imgProps>
                  </a:ext>
                </a:extLst>
              </a:blip>
              <a:srcRect b="16417"/>
              <a:stretch/>
            </p:blipFill>
            <p:spPr>
              <a:xfrm rot="19086742">
                <a:off x="6715129" y="3067474"/>
                <a:ext cx="1617330" cy="1300793"/>
              </a:xfrm>
              <a:prstGeom prst="rect">
                <a:avLst/>
              </a:prstGeom>
            </p:spPr>
          </p:pic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ADF7CBDB-A086-4F3C-8440-DC68B5D65E23}"/>
                  </a:ext>
                </a:extLst>
              </p:cNvPr>
              <p:cNvSpPr/>
              <p:nvPr/>
            </p:nvSpPr>
            <p:spPr>
              <a:xfrm>
                <a:off x="7401930" y="2073101"/>
                <a:ext cx="438611" cy="885497"/>
              </a:xfrm>
              <a:prstGeom prst="down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D81E37-656E-4EAE-B32E-41D766ADDEED}"/>
                  </a:ext>
                </a:extLst>
              </p:cNvPr>
              <p:cNvSpPr txBox="1"/>
              <p:nvPr/>
            </p:nvSpPr>
            <p:spPr>
              <a:xfrm>
                <a:off x="8119627" y="1235552"/>
                <a:ext cx="194165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Design placeholder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1C4865-4D65-4B67-97A6-13CAFF3EB47E}"/>
                  </a:ext>
                </a:extLst>
              </p:cNvPr>
              <p:cNvSpPr txBox="1"/>
              <p:nvPr/>
            </p:nvSpPr>
            <p:spPr>
              <a:xfrm>
                <a:off x="8109367" y="3258232"/>
                <a:ext cx="235437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3D-printed flexible sensor</a:t>
                </a: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A010BB5-6D15-4A47-9096-3F96518B3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1734" y="1685681"/>
            <a:ext cx="344853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1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1B499-7F5C-4ADC-A8B9-9E3FE57E6D8B}"/>
                  </a:ext>
                </a:extLst>
              </p:cNvPr>
              <p:cNvSpPr txBox="1"/>
              <p:nvPr/>
            </p:nvSpPr>
            <p:spPr>
              <a:xfrm>
                <a:off x="509530" y="1128516"/>
                <a:ext cx="9066608" cy="2178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spc="-300" dirty="0">
                    <a:solidFill>
                      <a:schemeClr val="tx1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pc="-3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80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limLoc m:val="subSup"/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nary>
                    <m:d>
                      <m:dPr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p>
                    </m:sSup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spc="-300" dirty="0">
                  <a:solidFill>
                    <a:schemeClr val="tx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spc="-300" dirty="0">
                    <a:solidFill>
                      <a:schemeClr val="tx1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 = </m:t>
                    </m:r>
                    <m:nary>
                      <m:naryPr>
                        <m:limLoc m:val="subSup"/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280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 spc="-3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3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pc="-300" baseline="-25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2800" i="1" spc="-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pc="-3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800" i="1" spc="-300" dirty="0">
                  <a:solidFill>
                    <a:schemeClr val="tx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spc="-300" dirty="0">
                    <a:solidFill>
                      <a:schemeClr val="tx1"/>
                    </a:solidFill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800" b="0" i="1" spc="-3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 = </m:t>
                    </m:r>
                    <m:nary>
                      <m:naryPr>
                        <m:limLoc m:val="subSup"/>
                        <m:ctrlPr>
                          <a:rPr lang="en-US" sz="280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280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sz="2800" i="1" spc="-3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pc="-3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800" b="0" i="1" spc="-3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800" b="0" i="1" spc="-3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</m:d>
                          </m:num>
                          <m:den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2800" i="1" spc="-3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pc="-3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800" b="0" i="1" spc="-3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</m:den>
                        </m:f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sz="2800" b="0" i="1" spc="-3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280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pc="-3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800" spc="-300" dirty="0">
                  <a:solidFill>
                    <a:schemeClr val="tx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1B499-7F5C-4ADC-A8B9-9E3FE57E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30" y="1128516"/>
                <a:ext cx="9066608" cy="21788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E1CE9B3-4479-45B4-8123-FE99FAD56843}"/>
              </a:ext>
            </a:extLst>
          </p:cNvPr>
          <p:cNvGrpSpPr/>
          <p:nvPr/>
        </p:nvGrpSpPr>
        <p:grpSpPr>
          <a:xfrm>
            <a:off x="-202856" y="4766233"/>
            <a:ext cx="8505032" cy="2764283"/>
            <a:chOff x="233532" y="1191308"/>
            <a:chExt cx="8505032" cy="2764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C119DE-FA16-4A6D-BD30-357247607025}"/>
                    </a:ext>
                  </a:extLst>
                </p:cNvPr>
                <p:cNvSpPr txBox="1"/>
                <p:nvPr/>
              </p:nvSpPr>
              <p:spPr>
                <a:xfrm>
                  <a:off x="233532" y="1714528"/>
                  <a:ext cx="8505032" cy="22410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3200" spc="300" dirty="0">
                      <a:solidFill>
                        <a:schemeClr val="tx1"/>
                      </a:solidFill>
                      <a:effectLst/>
                      <a:latin typeface="+mj-lt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spc="3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3200" b="0" i="1" spc="3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f>
                        <m:fPr>
                          <m:ctrlPr>
                            <a:rPr lang="en-US" sz="320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320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 spc="3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320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 spc="3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3200" spc="300" dirty="0">
                    <a:solidFill>
                      <a:schemeClr val="tx1"/>
                    </a:solidFill>
                    <a:effectLst/>
                    <a:latin typeface="+mj-lt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  <a:p>
                  <a:pPr marL="0" marR="0"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3200" spc="300" dirty="0">
                      <a:solidFill>
                        <a:schemeClr val="tx1"/>
                      </a:solidFill>
                      <a:effectLst/>
                      <a:latin typeface="+mj-lt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320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3200" b="0" i="1" spc="3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[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]</m:t>
                          </m:r>
                        </m:sub>
                        <m:sup>
                          <m:r>
                            <a:rPr lang="en-US" sz="3200" b="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f>
                        <m:fPr>
                          <m:ctrlPr>
                            <a:rPr lang="en-US" sz="3200" i="1" spc="3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  <m:sSup>
                                <m:sSupPr>
                                  <m:ctrlPr>
                                    <a:rPr lang="en-US" sz="320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 spc="3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320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320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 spc="3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320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3200" b="0" i="1" spc="3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pc="3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3200" b="0" i="1" spc="3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3200" spc="300" dirty="0">
                    <a:solidFill>
                      <a:schemeClr val="tx1"/>
                    </a:solidFill>
                    <a:effectLst/>
                    <a:latin typeface="+mj-lt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EC119DE-FA16-4A6D-BD30-3572476070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532" y="1714528"/>
                  <a:ext cx="8505032" cy="224106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F1B131-DB8F-4AE7-B9D1-0B6700678263}"/>
                </a:ext>
              </a:extLst>
            </p:cNvPr>
            <p:cNvSpPr txBox="1"/>
            <p:nvPr/>
          </p:nvSpPr>
          <p:spPr>
            <a:xfrm>
              <a:off x="1018876" y="1191308"/>
              <a:ext cx="4300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Summary of NNMF method: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AC356D-9E31-4000-A16B-F8EAE94798C9}"/>
              </a:ext>
            </a:extLst>
          </p:cNvPr>
          <p:cNvGrpSpPr/>
          <p:nvPr/>
        </p:nvGrpSpPr>
        <p:grpSpPr>
          <a:xfrm>
            <a:off x="7316574" y="954106"/>
            <a:ext cx="4875426" cy="5700395"/>
            <a:chOff x="7316574" y="954106"/>
            <a:chExt cx="4875426" cy="57003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3397D62-4280-49DA-903C-823D735480EE}"/>
                </a:ext>
              </a:extLst>
            </p:cNvPr>
            <p:cNvGrpSpPr/>
            <p:nvPr/>
          </p:nvGrpSpPr>
          <p:grpSpPr>
            <a:xfrm>
              <a:off x="7841476" y="2424479"/>
              <a:ext cx="4116992" cy="1607316"/>
              <a:chOff x="7571013" y="6186559"/>
              <a:chExt cx="4851716" cy="189415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9E26196-4869-443B-A144-44C9925B3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7246" b="88406" l="1250" r="97422">
                            <a14:foregroundMark x1="10234" y1="43478" x2="1250" y2="43478"/>
                            <a14:foregroundMark x1="60391" y1="44928" x2="97188" y2="45652"/>
                            <a14:foregroundMark x1="58984" y1="43478" x2="58594" y2="43478"/>
                            <a14:foregroundMark x1="50625" y1="44928" x2="50625" y2="44928"/>
                            <a14:foregroundMark x1="46719" y1="44928" x2="46719" y2="44928"/>
                            <a14:foregroundMark x1="43359" y1="44928" x2="43359" y2="44928"/>
                            <a14:foregroundMark x1="48359" y1="45652" x2="48359" y2="45652"/>
                            <a14:foregroundMark x1="52109" y1="45652" x2="52109" y2="45652"/>
                            <a14:foregroundMark x1="49219" y1="44928" x2="49219" y2="44928"/>
                            <a14:foregroundMark x1="23828" y1="73188" x2="23828" y2="73188"/>
                            <a14:foregroundMark x1="25391" y1="7971" x2="25391" y2="7971"/>
                            <a14:foregroundMark x1="23750" y1="10145" x2="23750" y2="10145"/>
                            <a14:foregroundMark x1="78750" y1="66667" x2="78750" y2="66667"/>
                            <a14:foregroundMark x1="77109" y1="64493" x2="77109" y2="64493"/>
                            <a14:foregroundMark x1="97422" y1="21014" x2="97422" y2="2101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571013" y="6186559"/>
                <a:ext cx="4851716" cy="181108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62F0C7-D478-4798-AEFD-8D63CFA46B64}"/>
                  </a:ext>
                </a:extLst>
              </p:cNvPr>
              <p:cNvSpPr/>
              <p:nvPr/>
            </p:nvSpPr>
            <p:spPr>
              <a:xfrm>
                <a:off x="9938280" y="7557055"/>
                <a:ext cx="2090716" cy="523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i="1" dirty="0">
                    <a:solidFill>
                      <a:schemeClr val="tx1"/>
                    </a:solidFill>
                    <a:latin typeface="+mj-lt"/>
                    <a:ea typeface="Ebrima" panose="02000000000000000000" pitchFamily="2" charset="0"/>
                    <a:cs typeface="Ebrima" panose="02000000000000000000" pitchFamily="2" charset="0"/>
                  </a:rPr>
                  <a:t>Fatigue detected</a:t>
                </a:r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AB1B816D-E77A-4C66-85CE-6240D321A17C}"/>
                  </a:ext>
                </a:extLst>
              </p:cNvPr>
              <p:cNvSpPr/>
              <p:nvPr/>
            </p:nvSpPr>
            <p:spPr>
              <a:xfrm rot="12636448">
                <a:off x="9128822" y="7314755"/>
                <a:ext cx="972847" cy="485967"/>
              </a:xfrm>
              <a:prstGeom prst="rightArrow">
                <a:avLst>
                  <a:gd name="adj1" fmla="val 50000"/>
                  <a:gd name="adj2" fmla="val 85377"/>
                </a:avLst>
              </a:prstGeom>
              <a:solidFill>
                <a:srgbClr val="1835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 dirty="0">
                  <a:solidFill>
                    <a:schemeClr val="bg1"/>
                  </a:solidFill>
                  <a:latin typeface="+mj-lt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D1158C-72D5-4085-96C7-373EB8B1538C}"/>
                </a:ext>
              </a:extLst>
            </p:cNvPr>
            <p:cNvGrpSpPr/>
            <p:nvPr/>
          </p:nvGrpSpPr>
          <p:grpSpPr>
            <a:xfrm>
              <a:off x="7532430" y="1039067"/>
              <a:ext cx="4426038" cy="1175355"/>
              <a:chOff x="26089044" y="6275518"/>
              <a:chExt cx="4995988" cy="132670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364D1AD-5795-457B-8D71-565853411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524" b="89881" l="5659" r="96475">
                            <a14:foregroundMark x1="11317" y1="47024" x2="5844" y2="47619"/>
                            <a14:foregroundMark x1="90353" y1="48810" x2="93878" y2="47024"/>
                            <a14:foregroundMark x1="96197" y1="41667" x2="96475" y2="3809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6089044" y="6275518"/>
                <a:ext cx="4995988" cy="1092859"/>
              </a:xfrm>
              <a:prstGeom prst="rect">
                <a:avLst/>
              </a:prstGeom>
            </p:spPr>
          </p:pic>
          <p:sp>
            <p:nvSpPr>
              <p:cNvPr id="17" name="Left Bracket 16">
                <a:extLst>
                  <a:ext uri="{FF2B5EF4-FFF2-40B4-BE49-F238E27FC236}">
                    <a16:creationId xmlns:a16="http://schemas.microsoft.com/office/drawing/2014/main" id="{F7B60FFF-B714-4323-B7CD-322D9A440D26}"/>
                  </a:ext>
                </a:extLst>
              </p:cNvPr>
              <p:cNvSpPr/>
              <p:nvPr/>
            </p:nvSpPr>
            <p:spPr>
              <a:xfrm rot="16200000">
                <a:off x="27476441" y="6952428"/>
                <a:ext cx="70682" cy="757972"/>
              </a:xfrm>
              <a:prstGeom prst="leftBracke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+mj-lt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E40AB2F-937D-42FD-8D1A-6C41EBB2712C}"/>
                  </a:ext>
                </a:extLst>
              </p:cNvPr>
              <p:cNvSpPr/>
              <p:nvPr/>
            </p:nvSpPr>
            <p:spPr>
              <a:xfrm>
                <a:off x="27970760" y="7274057"/>
                <a:ext cx="2020269" cy="328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i="1" dirty="0">
                    <a:solidFill>
                      <a:schemeClr val="tx1"/>
                    </a:solidFill>
                    <a:latin typeface="+mj-lt"/>
                    <a:ea typeface="Ebrima" panose="02000000000000000000" pitchFamily="2" charset="0"/>
                    <a:cs typeface="Ebrima" panose="02000000000000000000" pitchFamily="2" charset="0"/>
                  </a:rPr>
                  <a:t>Hand pose</a:t>
                </a:r>
              </a:p>
            </p:txBody>
          </p:sp>
        </p:grp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038A2F4-6A73-4BCB-A68D-6336C3BE24E3}"/>
                </a:ext>
              </a:extLst>
            </p:cNvPr>
            <p:cNvSpPr/>
            <p:nvPr/>
          </p:nvSpPr>
          <p:spPr>
            <a:xfrm>
              <a:off x="7334250" y="954106"/>
              <a:ext cx="4857750" cy="1399191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DB0930C-62EF-4091-8521-350332F0D30A}"/>
                </a:ext>
              </a:extLst>
            </p:cNvPr>
            <p:cNvSpPr/>
            <p:nvPr/>
          </p:nvSpPr>
          <p:spPr>
            <a:xfrm>
              <a:off x="7316574" y="2353298"/>
              <a:ext cx="4857750" cy="1935694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E74446C-73EC-4757-B1D5-BD32C75A5088}"/>
                </a:ext>
              </a:extLst>
            </p:cNvPr>
            <p:cNvGrpSpPr/>
            <p:nvPr/>
          </p:nvGrpSpPr>
          <p:grpSpPr>
            <a:xfrm>
              <a:off x="7316574" y="4288991"/>
              <a:ext cx="4857750" cy="2365510"/>
              <a:chOff x="7316574" y="3982696"/>
              <a:chExt cx="4857750" cy="236551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50A868-1A77-4433-8C8A-46942C8D3EDD}"/>
                  </a:ext>
                </a:extLst>
              </p:cNvPr>
              <p:cNvGrpSpPr/>
              <p:nvPr/>
            </p:nvGrpSpPr>
            <p:grpSpPr>
              <a:xfrm>
                <a:off x="7773483" y="4208778"/>
                <a:ext cx="4153542" cy="2008566"/>
                <a:chOff x="7428858" y="2699106"/>
                <a:chExt cx="5018845" cy="2427008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8F142722-DBD4-4B72-94E0-09674BE547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892"/>
                <a:stretch/>
              </p:blipFill>
              <p:spPr>
                <a:xfrm>
                  <a:off x="7428858" y="2699106"/>
                  <a:ext cx="5018845" cy="2427008"/>
                </a:xfrm>
                <a:prstGeom prst="rect">
                  <a:avLst/>
                </a:prstGeom>
              </p:spPr>
            </p:pic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9D65FC82-5A01-4C01-BC30-1D2307B2B645}"/>
                    </a:ext>
                  </a:extLst>
                </p:cNvPr>
                <p:cNvSpPr/>
                <p:nvPr/>
              </p:nvSpPr>
              <p:spPr>
                <a:xfrm rot="10800000">
                  <a:off x="8706528" y="3096455"/>
                  <a:ext cx="972847" cy="485967"/>
                </a:xfrm>
                <a:prstGeom prst="rightArrow">
                  <a:avLst>
                    <a:gd name="adj1" fmla="val 50000"/>
                    <a:gd name="adj2" fmla="val 85377"/>
                  </a:avLst>
                </a:prstGeom>
                <a:solidFill>
                  <a:srgbClr val="1835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 dirty="0">
                    <a:solidFill>
                      <a:schemeClr val="bg1"/>
                    </a:solidFill>
                    <a:latin typeface="+mj-lt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A05070C-9ABD-4E20-B763-5433781219F0}"/>
                    </a:ext>
                  </a:extLst>
                </p:cNvPr>
                <p:cNvSpPr/>
                <p:nvPr/>
              </p:nvSpPr>
              <p:spPr>
                <a:xfrm>
                  <a:off x="9592522" y="2874647"/>
                  <a:ext cx="2003060" cy="62760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i="1" dirty="0">
                      <a:solidFill>
                        <a:schemeClr val="tx1"/>
                      </a:solidFill>
                      <a:latin typeface="+mj-lt"/>
                      <a:ea typeface="Ebrima" panose="02000000000000000000" pitchFamily="2" charset="0"/>
                      <a:cs typeface="Ebrima" panose="02000000000000000000" pitchFamily="2" charset="0"/>
                    </a:rPr>
                    <a:t>Pose detected</a:t>
                  </a:r>
                </a:p>
              </p:txBody>
            </p:sp>
          </p:grp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927EFB5-B931-481C-AF9A-E29291FF4757}"/>
                  </a:ext>
                </a:extLst>
              </p:cNvPr>
              <p:cNvSpPr/>
              <p:nvPr/>
            </p:nvSpPr>
            <p:spPr>
              <a:xfrm>
                <a:off x="7316574" y="3982696"/>
                <a:ext cx="4857750" cy="2365510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76B2979-E952-4812-9780-AF75D2ADCE98}"/>
              </a:ext>
            </a:extLst>
          </p:cNvPr>
          <p:cNvSpPr txBox="1"/>
          <p:nvPr/>
        </p:nvSpPr>
        <p:spPr>
          <a:xfrm>
            <a:off x="509530" y="0"/>
            <a:ext cx="6601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Mathematical summary of Cohen’s Bilinear joint time frequency distribution Method:</a:t>
            </a:r>
          </a:p>
        </p:txBody>
      </p:sp>
    </p:spTree>
    <p:extLst>
      <p:ext uri="{BB962C8B-B14F-4D97-AF65-F5344CB8AC3E}">
        <p14:creationId xmlns:p14="http://schemas.microsoft.com/office/powerpoint/2010/main" val="367044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Picture 588">
            <a:extLst>
              <a:ext uri="{FF2B5EF4-FFF2-40B4-BE49-F238E27FC236}">
                <a16:creationId xmlns:a16="http://schemas.microsoft.com/office/drawing/2014/main" id="{AF76920C-8E78-4C43-AD70-4FBDFC9B2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06" y="-5926744"/>
            <a:ext cx="4925112" cy="6030167"/>
          </a:xfrm>
          <a:prstGeom prst="rect">
            <a:avLst/>
          </a:prstGeom>
        </p:spPr>
      </p:pic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14CF8D6-657A-49C9-8538-524192FA591D}"/>
              </a:ext>
            </a:extLst>
          </p:cNvPr>
          <p:cNvGrpSpPr/>
          <p:nvPr/>
        </p:nvGrpSpPr>
        <p:grpSpPr>
          <a:xfrm>
            <a:off x="3635922" y="5424578"/>
            <a:ext cx="1164664" cy="1197372"/>
            <a:chOff x="485775" y="1581150"/>
            <a:chExt cx="3657600" cy="3654777"/>
          </a:xfrm>
        </p:grpSpPr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24E98038-91C9-43A6-BF6F-004695A0A5D0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43AFC523-3911-499C-B7FD-63E473B640BE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CA5B8CA1-3C53-4BC3-B30F-110E79C149EE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14579A13-AF0A-4711-A9F8-BE35521DEE09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395133B3-D886-46D2-8623-83BFB5BFAB5E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9CE396C3-C2F8-4DDA-85C5-40E78F5513C1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4A408F00-668D-4858-84AF-8F843C2B8EB8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E8A00179-4882-460B-A520-E6BB5E183BAB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AC30C546-D731-4F74-B577-6351372EFD9C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4DFA47EC-06DD-46B3-AD6A-10CD3443C1DF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64654EEB-63FA-464F-A517-2F0C257ABF78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B8AA3458-2F59-4336-8E51-9FAD150F64F6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196729B0-7115-4147-8FC3-712BB6A0C5B2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7DA442C6-B845-40D2-BE93-BDC6519F9734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61B8E434-8A41-4BB0-9A7C-C9DD99183C77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602FF494-C473-4484-B9F1-5F64BBEAF58D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A5F7A68F-E1D9-4808-948D-6D4B8DD79679}"/>
              </a:ext>
            </a:extLst>
          </p:cNvPr>
          <p:cNvGrpSpPr/>
          <p:nvPr/>
        </p:nvGrpSpPr>
        <p:grpSpPr>
          <a:xfrm>
            <a:off x="4800586" y="5424115"/>
            <a:ext cx="1164664" cy="1197372"/>
            <a:chOff x="485775" y="1581150"/>
            <a:chExt cx="3657600" cy="3654777"/>
          </a:xfrm>
        </p:grpSpPr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2DB689C2-DFC0-4B25-BBFB-BACD72FF6F06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BE2867AC-24B1-47A6-B585-B8A6E39EBCAD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6C644D33-F08A-479B-835C-41E34E2D5C9F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A3323BC8-DCA7-41D3-8999-78634DF510DD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0C09188E-9861-4534-983A-D21301D4D3B7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0B4A5D7C-6659-4322-B48A-10509F30718D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4A171777-A0C6-44A2-87C5-978FF79753BF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307BB5FF-1EA8-4B07-BA63-A9BEF1F9B793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B7D5B732-19C8-4F86-A0D7-7D24A50ACD6A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5DDB100E-0FE1-4474-A44C-FE1FDFE058AC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227B2811-ECF6-4E62-8556-A9F2CEE63497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BC7F029C-7D50-4015-9B75-B2125E781635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CD019D1-D67E-4D9C-8B7A-0AAA2127A9A6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A2DBE27E-DBBC-44F2-9EEE-96059B8A3E3D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11E9616D-E65A-491F-95A6-939D1234329F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359F4A5D-DC79-4E2E-A24C-ACEA31983392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FD4FFBC-B183-4FB9-8323-CE38C3E8863F}"/>
              </a:ext>
            </a:extLst>
          </p:cNvPr>
          <p:cNvGrpSpPr/>
          <p:nvPr/>
        </p:nvGrpSpPr>
        <p:grpSpPr>
          <a:xfrm>
            <a:off x="3633674" y="6621949"/>
            <a:ext cx="1164664" cy="1197372"/>
            <a:chOff x="485775" y="1581150"/>
            <a:chExt cx="3657600" cy="3654777"/>
          </a:xfrm>
        </p:grpSpPr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2833E464-E721-4A94-A0A4-BC438F6034E8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BD22E58C-D2D9-4021-8DC7-9C16326E9115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BCB1F0C6-9132-4691-8210-A5964D80700D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4E523B90-857C-44DA-8180-AAFCD80583FD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BE0A71D5-AFAB-403C-9C4F-1D2118FD5425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F5AFB9EA-B625-4507-819C-988E4C12C02D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2A796DD6-A7C9-4011-B23D-A6C7C2418C3B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795D32D5-36B9-4419-94E6-51FBE17D6AB1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07B541C-5100-4754-AE66-21868E52E53E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BCE8FFAC-A28C-4476-A35A-0877C6F2AB36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6085D3BC-A5AA-4CBB-8272-23E4DC18BB82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E37E3686-E4BF-4979-A125-482139DE4DC7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B7FB2C56-016A-4814-9C53-B2E4590E6BC8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AB124AB7-59E9-48A5-8C60-5E2AAF660925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C8B066F7-7B07-46C6-9448-B3DFA5FBD3E6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1B5491B0-A1AE-49F2-9EBE-27A964AD6B47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364882FB-A01E-4BAF-9260-82C607CF2A22}"/>
              </a:ext>
            </a:extLst>
          </p:cNvPr>
          <p:cNvGrpSpPr/>
          <p:nvPr/>
        </p:nvGrpSpPr>
        <p:grpSpPr>
          <a:xfrm>
            <a:off x="4800586" y="6624341"/>
            <a:ext cx="1164664" cy="1197372"/>
            <a:chOff x="485775" y="1581150"/>
            <a:chExt cx="3657600" cy="3654777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136A74CB-79A0-4FFE-AE6D-D5971C0F4F4C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B2312571-764A-4891-A703-5A4D6436C05C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D3B82DBF-1902-44E6-9B90-B39A5921086D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1D2313DD-31BC-4CE9-95CF-5B5D0AF58804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9FCEA759-4645-40E8-9E62-779E0CAAD82B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169BB598-AC1F-4D0D-81E6-4E38FCE32ED9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6CCBBB0A-E52C-4EE8-B339-6733F2FB5A91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DAA9E652-E0CE-43AE-988B-3503EF1CEA81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04FE4B78-C6C1-447E-A6A3-73BA6C0261C5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7DC6F1C3-434B-4495-B783-51CFF89D07E7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B9804C55-2F2C-46EA-B342-B96238CA2DB4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FE0359-05E5-44BD-AD7D-6F6680E8652F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E9C4AEDA-172E-4BB4-AB0A-E38F674C4111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B5B6E005-F884-4554-9C4A-055B10DD8DD5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E2DF8B74-32F3-4869-908A-1B48DB0BAF4F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B4FE78DC-83AE-4FA5-94DE-71BD14B94A97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90C38F8-C8A4-41EB-AAB2-FEC91AD607DB}"/>
              </a:ext>
            </a:extLst>
          </p:cNvPr>
          <p:cNvGrpSpPr/>
          <p:nvPr/>
        </p:nvGrpSpPr>
        <p:grpSpPr>
          <a:xfrm>
            <a:off x="5965250" y="6621487"/>
            <a:ext cx="1164664" cy="1197372"/>
            <a:chOff x="485775" y="1581150"/>
            <a:chExt cx="3657600" cy="3654777"/>
          </a:xfrm>
        </p:grpSpPr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7A462E61-5C23-4575-A30E-63C38A97C7AD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2DD64D2E-F0A3-44A2-A741-3EA9C1927943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E67AAC19-F3FE-4D54-8CE3-A7DE2E37FC12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5B0EAE9B-F74E-489C-A946-B36338C16E76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E4DFB19-99F1-4591-8848-6549BF63E3CF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ED8770AE-AB97-48E1-BA03-936E79BA1ADF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28471477-EBAC-474B-A794-C066435CE986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F887C16E-4E87-4651-9796-7762C4C58A56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218111F-FA6F-4493-99FF-0BCB9E657B9E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68D79BE7-C258-473F-BAE0-17636ED13B2C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FA6BA695-4504-4FDD-BE07-1341DC8063EF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8B16C40D-32DC-4BEE-AC8E-B8DE82173B6C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D7CB00DA-1BB0-40DF-AA00-C0B4788A5141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16700840-9D58-46D0-9CC2-A10B7FB0F6CF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45A3B715-6A10-4D84-AD88-EBBC1CAFF176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0EBDF645-73C1-414D-961A-34189089D37B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C411F49A-D890-43C4-89C8-3D8B51105932}"/>
              </a:ext>
            </a:extLst>
          </p:cNvPr>
          <p:cNvGrpSpPr/>
          <p:nvPr/>
        </p:nvGrpSpPr>
        <p:grpSpPr>
          <a:xfrm>
            <a:off x="5965250" y="5424115"/>
            <a:ext cx="1164664" cy="1197372"/>
            <a:chOff x="485775" y="1581150"/>
            <a:chExt cx="3657600" cy="3654777"/>
          </a:xfrm>
        </p:grpSpPr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86C27A35-3D36-489A-B817-A1D660422652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0D53252E-88ED-4872-91E0-BB86060AEE5F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9E98E21A-74FF-4496-94E8-6F0F31632F37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58F0170A-F0CA-401E-B8F0-855C51986807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C29D1BEC-84ED-4B84-A21A-E520B2E6BE47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0F8450A6-21EC-4142-B05B-415C848D5DD4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6914440-D89A-40F0-B9E2-4B9C36932BAE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15AF7C1-179E-4AA4-A50E-92000866FB0B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A9A24B28-3039-4D18-9B5D-FF9407D539C5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5A72BBEB-AB5D-4EC1-8BEE-E8FE0C0BF1E9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88066995-26DF-41A9-9118-7ADF11BBBB14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E0E1D5CF-92B4-4282-9913-B06AF7FF43A5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2BF0DB76-4980-4E1C-AC1F-CC829D197898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9EA19F2C-2B20-409A-BFDB-BE3EFDC09E83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26BB173F-0773-4140-8357-95CF70D5818A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40BBEA9A-79A6-40E0-A842-67191E5EF90A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0D32BB50-0B26-4F3B-901E-332A29D40042}"/>
              </a:ext>
            </a:extLst>
          </p:cNvPr>
          <p:cNvGrpSpPr/>
          <p:nvPr/>
        </p:nvGrpSpPr>
        <p:grpSpPr>
          <a:xfrm>
            <a:off x="7129914" y="6624341"/>
            <a:ext cx="1164664" cy="1197372"/>
            <a:chOff x="485775" y="1581150"/>
            <a:chExt cx="3657600" cy="3654777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DA5A6F70-DC43-456A-8520-7880E4426915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A6039842-2D87-4CC1-A9A0-E92E9273AE85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DAEF34D7-4D64-4291-AC03-0A41A5707BE1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929962E-D0F9-4811-982D-24165EDEC3ED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4F0536EE-EA6B-4C19-9E9F-F5D66ECC55AE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9996F741-0B69-44D1-B38F-13ADD106EB3D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F33BF90-75CA-4A2B-BDC4-56ECAA18CA70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E522CDF8-8AAC-45BA-9E64-F4F33F8302AB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DDC4E7F5-50F1-4C8D-92A1-2DB7539923A2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072A26D-3694-4316-91ED-E865850C13D2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87A09A47-16F0-4F6D-86FE-51A01F8CD694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F277206F-1A57-4931-B708-3CE611BEA51A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F5FB02DB-5141-4A0E-9745-9F6575D4B69E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224E870A-ADE3-4F8A-8999-F2A884DE38AD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66B1AEB-543F-4485-91AF-093CA83B8C86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7DDDD741-C45B-4F72-B710-3FDDEDE807DC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943B3BB-0A95-4919-9BE5-241135B9DA2E}"/>
              </a:ext>
            </a:extLst>
          </p:cNvPr>
          <p:cNvGrpSpPr/>
          <p:nvPr/>
        </p:nvGrpSpPr>
        <p:grpSpPr>
          <a:xfrm>
            <a:off x="7129706" y="5430062"/>
            <a:ext cx="1164664" cy="1197372"/>
            <a:chOff x="485775" y="1581150"/>
            <a:chExt cx="3657600" cy="3654777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03D69A6E-AD14-4F5E-92D8-8AA8302E2676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B6D8F954-F211-4BDA-B435-D883FE4FF39F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57EDD21E-D80C-464D-8317-FA668336AE7A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947E104-1459-472A-A313-7BAB954B538B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16306362-AE01-4261-BDAA-F3E8B2C1C973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B785D9B0-0016-40A4-B20B-296D95B1AB9B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EC0652F7-831A-4A40-9387-F75D174DA075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03A98735-A9E5-4B62-BA11-4F4641F5B8A3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0F16AC7-916D-43CC-85C3-345924016F54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5BFEACB-3FF9-4502-835A-49B1E35D652C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69D5B47C-3BB0-4447-B3B5-7AA40EBBD595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1F92397F-E5D7-41F0-AE78-9B56BE5264A4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68DB02EA-660E-4AEB-B485-185CDCA54744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9634E271-A40E-4590-A60E-DAC5C20E113F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8C1D9DB1-AB79-46CC-949F-EFB7D9FADD7B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7B8D243B-EBB5-40B3-B9C4-3DC457BA928F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4B979785-8F8F-464E-85FE-DA04F3B4BE0B}"/>
              </a:ext>
            </a:extLst>
          </p:cNvPr>
          <p:cNvGrpSpPr/>
          <p:nvPr/>
        </p:nvGrpSpPr>
        <p:grpSpPr>
          <a:xfrm>
            <a:off x="3636130" y="3024126"/>
            <a:ext cx="1164664" cy="1197372"/>
            <a:chOff x="485775" y="1581150"/>
            <a:chExt cx="3657600" cy="3654777"/>
          </a:xfrm>
        </p:grpSpPr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03135887-09E2-425D-A85C-7140D519AF18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590148F2-41D9-4579-A5B8-D08CE934BEC6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35DEB2E0-D146-4A47-B090-F8AB412A8BAD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DB54FD63-B9E2-4C99-A1AA-E7194CC213BD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ECE5AE40-143A-4A66-9BFA-3F767FB06FB2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ADBF2542-FE9B-46E1-B726-C36D1811DC65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C3681923-31EB-4227-90A0-1338F0B9456F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4FE9E413-58DF-4DC9-9085-71E38F199A8A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53AE9408-9C07-4A31-8A6D-E6DC5009CC64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3096F24A-24B1-4018-8774-E43A2A99E8EC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383E93CF-0384-44B8-BFDC-34280C614DC2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0288044A-B6F2-4043-A6F6-2510A5E1A8BC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E024FAC2-A18B-406B-BAB9-A8E58D7E4E4B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322B997D-D325-49E9-A680-2EB8BBA78CF1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8F710A1C-F5B1-4AB1-9740-5EBFFEAEDCD1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2E09F7CB-063E-4697-AF86-8B70F0C844C3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B7E3616F-B4CF-486B-AADF-93EAADFE10F8}"/>
              </a:ext>
            </a:extLst>
          </p:cNvPr>
          <p:cNvGrpSpPr/>
          <p:nvPr/>
        </p:nvGrpSpPr>
        <p:grpSpPr>
          <a:xfrm>
            <a:off x="4800794" y="3023663"/>
            <a:ext cx="1164664" cy="1197372"/>
            <a:chOff x="485775" y="1581150"/>
            <a:chExt cx="3657600" cy="3654777"/>
          </a:xfrm>
        </p:grpSpPr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7A2E947C-7D15-493B-BEA9-81AB9A6584AF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D2202A67-263D-4066-A7BA-41F7CEB7D2F5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832B74D4-2CEF-4FA4-AA8B-89F314F4D58B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1A749061-4590-4EBC-8EED-BCF7115C17F8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2D483719-F131-487B-A10C-10F3314E2B96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751501B4-EFB3-4815-9ED0-FFCE35E1D9B1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BAA577B3-359B-4F76-87EE-CAFC5CD77043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2BB9A18E-53D5-40B0-BCE6-D282EBE2B06D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8CFEDDFE-368E-43FB-9974-DD269575CC40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11035F78-43AA-479F-85F4-BF80F376F3EA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85285B37-5B7D-4935-B6B5-9F520F8B577F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FD3F5CE3-47B6-426F-A059-746314376D3A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2800F05C-1506-4D1E-AE1E-B6D3130ED543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E6BF4806-B507-43DC-96A3-DC4956CB2067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72AE08BA-7354-4CBC-AC17-3D5765FCC2C4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7D35D300-98A8-4223-A790-7B4763D82103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C307F699-2455-4E63-BF47-AD7688B31F12}"/>
              </a:ext>
            </a:extLst>
          </p:cNvPr>
          <p:cNvGrpSpPr/>
          <p:nvPr/>
        </p:nvGrpSpPr>
        <p:grpSpPr>
          <a:xfrm>
            <a:off x="3633882" y="4221497"/>
            <a:ext cx="1164664" cy="1197372"/>
            <a:chOff x="485775" y="1581150"/>
            <a:chExt cx="3657600" cy="3654777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88DEA87C-5CF8-448A-BE58-10305DB49F18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24ED3FAF-B5E0-4847-8B2A-D4AF1583AAA6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858502BB-0CE2-4947-B2C5-232F5F0D901A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8B6D6952-088F-4028-B830-A422E25C30DA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9369DCBA-D712-4D0C-9BC3-70F40FDFD44C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FBF22D3F-B13A-4741-80E9-EAD660D4166A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56269914-525F-4D1D-913C-D34271169FDA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28F782C3-D39B-4162-BA7E-7F39AE409305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8AE98A74-B2E6-4E1D-9980-8791E282AB89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2C617F92-C16E-4ED4-BBE3-B56D9E5E63F0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7822CA95-015A-4C85-AF40-7EDCAA096EE6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1F12F714-E97E-4A80-B483-8E3F3371653E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6D09A26A-F459-4B6D-8B9C-C8DF49E325E5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B758F4B2-C105-42F0-AAAF-98FBE2C3017F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41C7CB52-CF63-4587-BBD9-B32CBF84DDB3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4A19CBEC-8E5E-4ADE-8D91-C228AFE088B6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D01E8BF1-5B33-4861-BFDD-74A79750A352}"/>
              </a:ext>
            </a:extLst>
          </p:cNvPr>
          <p:cNvGrpSpPr/>
          <p:nvPr/>
        </p:nvGrpSpPr>
        <p:grpSpPr>
          <a:xfrm>
            <a:off x="4800794" y="4223889"/>
            <a:ext cx="1164664" cy="1197372"/>
            <a:chOff x="485775" y="1581150"/>
            <a:chExt cx="3657600" cy="3654777"/>
          </a:xfrm>
        </p:grpSpPr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D6A73677-8AB1-4941-AABB-37D2A079C827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63E6DBA2-5E61-4C38-9B05-0A1F6CBD9500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E2B84B9C-914D-4BF2-AF85-6DED08E0AC7B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42019A57-7D3F-4A78-AD85-FE4E3EEB4629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5A282113-770E-4CA1-A858-BD5A0ECA72F1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3E6A126C-A377-4941-B504-558B757F773A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55524DBB-6EAA-4E96-BDD5-70C9724DC54F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EA0C6F9A-4A16-4945-9A7C-E1EE0A7AB5F0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88BBB4EA-38B8-4044-9D08-24C19CB65AA0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5E2DED6B-08FD-45E1-A907-D39C33FB2341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64E45749-FCA4-4EA2-8B03-94D983D550C4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7348699E-6F80-4476-96A8-4BCCF445057D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5CD9CBEA-D81F-4F36-AF99-2A9553E0770B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89DEC01F-C168-46C8-86E4-68972850C1C3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14104C3C-D221-4C28-AB9B-AA69F9CA98CD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04030A56-A406-40DA-80D2-62C6218E0183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64F4B19B-7B6E-4392-B6E9-7D05C49533CE}"/>
              </a:ext>
            </a:extLst>
          </p:cNvPr>
          <p:cNvGrpSpPr/>
          <p:nvPr/>
        </p:nvGrpSpPr>
        <p:grpSpPr>
          <a:xfrm>
            <a:off x="5965458" y="4221035"/>
            <a:ext cx="1164664" cy="1197372"/>
            <a:chOff x="485775" y="1581150"/>
            <a:chExt cx="3657600" cy="3654777"/>
          </a:xfrm>
        </p:grpSpPr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640661F7-B9C4-49C4-8463-60781A576DF9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24FF0C58-E8DA-474B-987D-68E34BC3615B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1E3DEE2C-42EA-438B-A2A4-150DEFEC3679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3965C022-8102-4AE0-9EDA-EC27687DBC04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4F30D9A1-3992-416C-AB08-27FCDA69BC2A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10E81AD7-FEC8-41B1-AF2B-E14F5D7D11C7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9C1D3FA3-E600-406F-A442-3B34E4569863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765DE29C-3569-4F4C-989A-984F4D8F3DBF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EC34A4A0-D0D5-44C3-B551-9C719F5DEC1F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34A321BF-0607-411D-89B8-F53C3A9785B8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E88F5498-47E9-4ED4-8678-A5D2597B6200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32E91932-023A-4778-BAA3-C0F0F8300C5F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6D3FB71B-B63C-420D-9B4B-85F86023BF55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77CA05E4-9AB4-4530-872C-2C0F8C97A4A0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74BF3741-DA16-478C-BE75-76518BA9C8F5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EB12514B-EE09-4B0B-9CE0-356AE56A9048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96CE8F13-B373-4D65-85BA-73828C1EDE27}"/>
              </a:ext>
            </a:extLst>
          </p:cNvPr>
          <p:cNvGrpSpPr/>
          <p:nvPr/>
        </p:nvGrpSpPr>
        <p:grpSpPr>
          <a:xfrm>
            <a:off x="5965458" y="3023663"/>
            <a:ext cx="1164664" cy="1197372"/>
            <a:chOff x="485775" y="1581150"/>
            <a:chExt cx="3657600" cy="3654777"/>
          </a:xfrm>
        </p:grpSpPr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40F128D4-2EFD-48A7-9FE3-A3E34109E73B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EE658BCC-BF39-40E7-96EA-414F707CF709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383D4D4C-9ECE-411C-A047-93CAF707E883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8DE0135B-ED90-4E53-90F0-18EBC436823F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8695CF8B-ABF3-44A7-ACFB-C2B628B4F502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72540072-62A4-44E1-8347-6AB5157BD958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6525515E-E2EE-4E2D-9339-E115A22BCB70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CEFC291C-3643-4936-ADF0-A118D0D457B6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2D8637F9-589F-4B12-AE0A-76869BCDF682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77508CBD-2099-4DD8-80F1-1D6D90F3F358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007CB5F9-55E1-4A76-BC12-2E1689714912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B5A70B3F-746E-49E5-9C03-A808ED800FA6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C7D47493-C560-4FBA-BF34-E11FA23A7ED7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C7DCD180-F1C6-4417-9295-CA3AEDDC1017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A7378AE0-220F-4DA7-9AC9-0AD5CE07EF99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F7FE6B8A-F00D-4038-9298-CCAE0958B70F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E032247-E4C0-4A55-B532-B4D77C6894BD}"/>
              </a:ext>
            </a:extLst>
          </p:cNvPr>
          <p:cNvGrpSpPr/>
          <p:nvPr/>
        </p:nvGrpSpPr>
        <p:grpSpPr>
          <a:xfrm>
            <a:off x="7130122" y="4223889"/>
            <a:ext cx="1164664" cy="1197372"/>
            <a:chOff x="485775" y="1581150"/>
            <a:chExt cx="3657600" cy="3654777"/>
          </a:xfrm>
        </p:grpSpPr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1F128631-FD33-4BEF-B8CD-B022BC645245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8E60365B-92C2-494C-81B8-E62BCB215E4C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55A57E2C-6D80-478D-9FC4-0E29E39E7419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AB8D68AC-37A8-4FAD-9910-9DA4C2246195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530D0033-383E-4BB4-A1DF-0E8DB864B3BC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F686FE22-62DD-4F86-AA76-7E1A4592EB42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A733EF3A-C625-47E4-9F01-2279D4076348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36FD7542-9028-4544-BB4F-162CA3DF5048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E4F3CA9-4D91-4BA1-8C5C-28DF93B3E9CE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F8ABBAC5-CFA1-460A-847E-98DC4CE4BFFC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0F06F692-5300-44FB-86F5-295C3B73EB09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E40DF285-B0BD-4840-A543-B3BB6F014881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01ECB156-6E59-40DD-8BD3-5503709FEE25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1C8210AF-C9DD-4449-97DC-FC0D85E0FFCB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EF4D488-44B6-4B20-A828-F7D8667DA135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9617F85C-9BF3-4A44-9C1F-5DB473792660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5572559A-D2FD-4511-9DD7-D70BBD1449E9}"/>
              </a:ext>
            </a:extLst>
          </p:cNvPr>
          <p:cNvGrpSpPr/>
          <p:nvPr/>
        </p:nvGrpSpPr>
        <p:grpSpPr>
          <a:xfrm>
            <a:off x="7129914" y="3029610"/>
            <a:ext cx="1164664" cy="1197372"/>
            <a:chOff x="485775" y="1581150"/>
            <a:chExt cx="3657600" cy="3654777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717E929B-A494-41FB-9711-53F26442A759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A2820193-158B-49D0-BEF6-A9F4907A8B38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8391ED07-BF4D-4E35-AD74-2CAE0D558E13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A190AEB8-A477-4B21-9051-E75AE519ED9E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B2C2AAAC-E5BE-45FB-837D-833B9CFA1155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C825300F-46FA-4E36-A2CA-B26F0E668473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978F8EA4-F18A-4325-AD7D-8688990F78B6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58EF7B42-9666-409D-9CA3-35DF7705C2E1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FF18D856-9741-40F5-84B6-4C247FAA7549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38BE41C4-A1CC-4224-A380-A9F7386B540E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7DBBE3FB-914E-4FEB-851C-68A7D37A6056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CCE36904-BD77-48F1-A369-02DD22C55D3D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CE274B28-CB29-4F89-A094-C39255528E2C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011FA9A8-15E6-4672-9DE3-3CBC6E2B2D62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7947BEA2-200A-4D13-8C80-02ACF172EBE0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7D02CFBD-E042-4266-8131-B5619EE26ED8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7121CC7-D8CF-4C0F-9F93-2545EA024309}"/>
              </a:ext>
            </a:extLst>
          </p:cNvPr>
          <p:cNvGrpSpPr/>
          <p:nvPr/>
        </p:nvGrpSpPr>
        <p:grpSpPr>
          <a:xfrm>
            <a:off x="3645222" y="633294"/>
            <a:ext cx="1164664" cy="1197372"/>
            <a:chOff x="485775" y="1581150"/>
            <a:chExt cx="3657600" cy="365477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057EDF-B5BE-4FA0-976A-2B5315F0389B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8D61C58-59DB-407C-9526-6C2E663C5D4E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C8C48FB-7D69-42B6-9417-4F4012AD7541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A6CDEE7-4185-4165-9ED1-EB867904618F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7EA00CF-4477-45D6-B9DA-38C6033356E6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72D4A25-A666-4BF1-B323-722875E2CD8B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65CCBE4-85B7-4952-80EC-DD096B1E3B7D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90E564-9EF4-4786-A3D1-B85A52FB406E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96EC286-5B88-4282-A2AB-0693A8BC9CF4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79B8BF-2598-40ED-A933-E0BEF31458E3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134EFC0-30C9-4E62-9014-5263EFD16DA6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4A2EC62-63FA-45C6-A41C-60812678C1F6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21194D1-9EF5-4BA5-AC77-362F523E3728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71F0B6-8F7B-4DDF-ABF6-DF0C8A980B75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CB6428-6941-4C82-9BA3-8099F5F3342E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C721BE1-1716-4CC7-A907-7D3A2E6F8D54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D20EF02-FC1F-41B4-A4BE-66E8B7291FB6}"/>
              </a:ext>
            </a:extLst>
          </p:cNvPr>
          <p:cNvGrpSpPr/>
          <p:nvPr/>
        </p:nvGrpSpPr>
        <p:grpSpPr>
          <a:xfrm>
            <a:off x="4809886" y="632831"/>
            <a:ext cx="1164664" cy="1197372"/>
            <a:chOff x="485775" y="1581150"/>
            <a:chExt cx="3657600" cy="36547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6438FC-BFBA-416D-861D-98503D795288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7959BBC-CC89-4E5E-953A-008F5CAA5749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2AB0902-F630-4FE7-A654-518D7184DE62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9D93DEA-416F-469A-B2FD-5A2DC9BEFDFD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62BF196-6AAB-46BE-AE45-5A5341A0F562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9868928-70AF-4742-BFB2-30D17410ED13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27652B0-7E03-4D48-85FD-2C9144CF6A35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6719C5-5FB4-4863-A556-DB7EBC35C1F9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CA7F4C-39AE-40DF-9FC7-0B09049615B3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A537645-5F09-4201-B3D3-6DDFDC342B5B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5F6A632-62CD-472E-A8F0-B82DE3A00F6D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32743A5-8E3E-402C-BA2D-1E97A6CC23F8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6375685-55EE-41F0-9DC5-808F037525CC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EFB79F-3D1D-41E5-82D5-CF6876F1AEDF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0EE6B1F-CBBB-4B25-8633-FE785770B7E7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C3D05D5-94D7-4966-8BE5-F57C2533E84B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36D51B9-92FC-410E-B088-5CF6254D3B50}"/>
              </a:ext>
            </a:extLst>
          </p:cNvPr>
          <p:cNvGrpSpPr/>
          <p:nvPr/>
        </p:nvGrpSpPr>
        <p:grpSpPr>
          <a:xfrm>
            <a:off x="3642974" y="1830665"/>
            <a:ext cx="1164664" cy="1197372"/>
            <a:chOff x="485775" y="1581150"/>
            <a:chExt cx="3657600" cy="365477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2CD3D0-5DF9-40EF-9A80-A7EDE7119959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637B39A-5C00-4B50-9B2A-51957EA59723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824907C-1FB3-405E-B050-BBB5B3CD35CF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B34D482-67BA-469D-A508-83A00F575F50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8CBBD98-F5A8-4EA0-AFEC-E6264A7B2B65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476014F-77C0-4CA3-9791-540227315C95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D7F25A8-8E20-4FC7-ACE0-E03F92716D69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D935365-3DB6-42D0-9B8D-3B7EF73761B1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1BC6B40-95D6-4141-9646-001F72E90C44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A271934-593B-43B5-9788-C9B3B0832E54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EC689F8-A9E0-4DBD-ABD1-4060A483E8DF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006F8A9-8D20-4D7E-9C82-365BF46254C1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2B5406-56F3-408C-87F8-3964A91C7AEB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84096B3-6656-470C-B2C5-3893DDDB6268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3A671C4-D464-4C18-A059-87F2395C0AF6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C63328D-A6E3-4AE6-9550-0C9E5C141937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C649D78-75A1-404A-B01D-CDA86C2EE8DF}"/>
              </a:ext>
            </a:extLst>
          </p:cNvPr>
          <p:cNvGrpSpPr/>
          <p:nvPr/>
        </p:nvGrpSpPr>
        <p:grpSpPr>
          <a:xfrm>
            <a:off x="4809886" y="1833057"/>
            <a:ext cx="1164664" cy="1197372"/>
            <a:chOff x="485775" y="1581150"/>
            <a:chExt cx="3657600" cy="3654777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A20E050-1657-4114-9F4B-9EF3413EFB37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F9483CC-8CFF-4236-A57A-066DDC2A5C95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569B379-8D43-4432-95D4-60138DC0DDEA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B3D4B50-E0E5-4C06-B35C-75720A6A1CB3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E93ABE3-513F-400E-A9F4-51A7D46B948F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7EC040C-6D14-4D6E-BCE9-A07FEA933DC0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243F466-79A8-48C6-B897-254BA06BA793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F23D63-FCB6-4F86-ADEA-FECD824B3E86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8469762-ABDB-4FB7-8011-1C33870C5C2A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21699C1-A20E-43F2-AAC1-CA79E00A580C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D582A95-66EF-4943-A4F7-361205E9BB1D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698295C-4B54-4F2D-8EDF-C5EA95667705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547AD29-7AF3-45A1-B6D5-E84E78719F38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FE2F11D-A4F0-4A35-924C-C054E5790E78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6FBEABF-FE84-4383-B425-8A9D0653E74B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6AB1CBE-3450-493D-99B2-7EA939CADAE6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241A4ED-C00C-4D02-960B-F37CC285BE13}"/>
              </a:ext>
            </a:extLst>
          </p:cNvPr>
          <p:cNvGrpSpPr/>
          <p:nvPr/>
        </p:nvGrpSpPr>
        <p:grpSpPr>
          <a:xfrm>
            <a:off x="5974550" y="1830203"/>
            <a:ext cx="1164664" cy="1197372"/>
            <a:chOff x="485775" y="1581150"/>
            <a:chExt cx="3657600" cy="3654777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A69E868D-34B4-4F96-90D7-3DA8335D5044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89BE2967-33E1-4DA9-94D3-002CE281187C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2E2C4E7-C316-42C2-9543-E08DBC650B5E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4037ED77-D505-47A0-8246-641644F950E2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D9F88C99-A4BE-4450-892E-C5B336A7757A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ECC2E11A-6DA3-4B39-BC09-BC906FF1B35C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A1B0582-C208-412A-8AB2-B7D10EE52012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97AACB4D-C163-4436-A1A4-9949A9560B6E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F19ED0E9-DAEC-430D-8980-1A233E99F6CF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817ABD1-84E6-42EA-99F9-14D55317E3B7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3C2F9961-9295-47B9-8712-C3256413ABBD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753EA23-51E5-4DB1-BE6B-2CEFF923D1BA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BAE737A-105A-4D22-8C05-0F276BB90CF7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530F1EB-8343-4690-A335-287D71A9673D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C2DBFAC-B1E4-433F-BBBB-CDB302DCC7C1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C507A2DB-5E4A-4596-93E7-A9A46300629E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9179459-74E1-432A-86A4-40A8AC415F34}"/>
              </a:ext>
            </a:extLst>
          </p:cNvPr>
          <p:cNvGrpSpPr/>
          <p:nvPr/>
        </p:nvGrpSpPr>
        <p:grpSpPr>
          <a:xfrm>
            <a:off x="5974550" y="632831"/>
            <a:ext cx="1164664" cy="1197372"/>
            <a:chOff x="485775" y="1581150"/>
            <a:chExt cx="3657600" cy="3654777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F846C7FD-41F6-4D97-9E98-48FCFC7B471B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6530BF6A-D042-4B6C-9966-14B5C7257DDF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34FB31A6-7F58-4ACD-8846-F00FB88D26A5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80A66DC7-CD7B-494F-BB48-041DEDB4C479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547071E-11B9-4123-9723-91181278742E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1ADEE34-EBBC-4F6C-B428-934700BFAC07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D2ECBC52-7E49-4B00-9041-E30E03402765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F933BCB6-E215-4804-9ED3-A1F80733EDC8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2869BC6D-04A3-4019-96AE-6E5BEC306B83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13DCD7CC-8D98-4EC7-8594-308FA7511E03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A8C0A4DE-C875-43B3-8B0C-6456B0280091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AF14041-1463-455D-B634-84971FBF188E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18769A7A-54C0-4038-97A8-F2F9B2B73BBC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95F90DC-1610-4E23-90DE-E60429E993A4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C13D0743-0C18-4800-AB24-B282183F00DB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A1E7283-3D76-4D76-9356-AE5403869444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32377AED-5A5C-41DB-B7FA-2AE2046DB38A}"/>
              </a:ext>
            </a:extLst>
          </p:cNvPr>
          <p:cNvGrpSpPr/>
          <p:nvPr/>
        </p:nvGrpSpPr>
        <p:grpSpPr>
          <a:xfrm>
            <a:off x="7139214" y="1833057"/>
            <a:ext cx="1164664" cy="1197372"/>
            <a:chOff x="485775" y="1581150"/>
            <a:chExt cx="3657600" cy="3654777"/>
          </a:xfrm>
        </p:grpSpPr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579C2A3-350A-4666-B6D7-0ECA6B2A00A8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3150C0F-65B7-4749-8D2C-2AA70365E602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D2161A50-77DC-4CC7-942F-0CD59E13189E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34C8E562-0B94-4459-9C8B-D9BF3B1DB7AC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253AF95E-5029-41C2-9CCA-CFCC53DAAAC7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103C0F6-4119-4999-9AD9-2F4BF3269A3F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2B5BDC87-A2A9-487C-A448-64F2F3106FD3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AD5DD6E5-B34B-442D-AF39-3F339F49E1EE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D2B2FA12-A580-4713-81BB-679E8A56DF90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6824A1E-9282-4178-8824-97ED5880F02F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FBEB47A-16E2-49D8-AB0C-6EC861DB42FA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036287A5-9269-4E9F-8DC8-076D48B196D7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4243F32-CC8C-4158-8412-6B72BD751E7B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FB49350-71F8-40EA-B7F7-3C7A16E33030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0B0588F-E5E9-47D2-AFD8-C22414C4DE14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C5B00E61-652D-409A-BE54-ADE7D336B869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44F96E63-7496-4C73-ADDB-3793822D543B}"/>
              </a:ext>
            </a:extLst>
          </p:cNvPr>
          <p:cNvGrpSpPr/>
          <p:nvPr/>
        </p:nvGrpSpPr>
        <p:grpSpPr>
          <a:xfrm>
            <a:off x="7139006" y="638778"/>
            <a:ext cx="1164664" cy="1197372"/>
            <a:chOff x="485775" y="1581150"/>
            <a:chExt cx="3657600" cy="3654777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FFF85187-8CF2-483A-9F94-96062B181226}"/>
                </a:ext>
              </a:extLst>
            </p:cNvPr>
            <p:cNvSpPr/>
            <p:nvPr/>
          </p:nvSpPr>
          <p:spPr>
            <a:xfrm>
              <a:off x="4857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CDEC7B27-CFC0-492F-A899-D6768C66A6CC}"/>
                </a:ext>
              </a:extLst>
            </p:cNvPr>
            <p:cNvSpPr/>
            <p:nvPr/>
          </p:nvSpPr>
          <p:spPr>
            <a:xfrm>
              <a:off x="14001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1EDBBB51-BE42-4EB4-BBAD-66ABD6A152BE}"/>
                </a:ext>
              </a:extLst>
            </p:cNvPr>
            <p:cNvSpPr/>
            <p:nvPr/>
          </p:nvSpPr>
          <p:spPr>
            <a:xfrm>
              <a:off x="23145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DC837251-C58A-426F-A1A5-BE13F36C7FFE}"/>
                </a:ext>
              </a:extLst>
            </p:cNvPr>
            <p:cNvSpPr/>
            <p:nvPr/>
          </p:nvSpPr>
          <p:spPr>
            <a:xfrm>
              <a:off x="3228975" y="15811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F35168D8-71B4-4622-8263-C0D59528B4BE}"/>
                </a:ext>
              </a:extLst>
            </p:cNvPr>
            <p:cNvSpPr/>
            <p:nvPr/>
          </p:nvSpPr>
          <p:spPr>
            <a:xfrm>
              <a:off x="4857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2D65691A-3622-4F88-9CB2-DA0B1F9CA739}"/>
                </a:ext>
              </a:extLst>
            </p:cNvPr>
            <p:cNvSpPr/>
            <p:nvPr/>
          </p:nvSpPr>
          <p:spPr>
            <a:xfrm>
              <a:off x="14001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D627F94C-EF6A-4D6E-A3E3-B3606327D141}"/>
                </a:ext>
              </a:extLst>
            </p:cNvPr>
            <p:cNvSpPr/>
            <p:nvPr/>
          </p:nvSpPr>
          <p:spPr>
            <a:xfrm>
              <a:off x="23145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E8ABB12B-AD6C-48CC-8E69-E1952FF92391}"/>
                </a:ext>
              </a:extLst>
            </p:cNvPr>
            <p:cNvSpPr/>
            <p:nvPr/>
          </p:nvSpPr>
          <p:spPr>
            <a:xfrm>
              <a:off x="3228975" y="2495550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822A0DAC-5B77-4836-B6F2-55F48A0FD472}"/>
                </a:ext>
              </a:extLst>
            </p:cNvPr>
            <p:cNvSpPr/>
            <p:nvPr/>
          </p:nvSpPr>
          <p:spPr>
            <a:xfrm>
              <a:off x="4857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96E181C9-E767-4288-8AAA-FCD0C48B29F9}"/>
                </a:ext>
              </a:extLst>
            </p:cNvPr>
            <p:cNvSpPr/>
            <p:nvPr/>
          </p:nvSpPr>
          <p:spPr>
            <a:xfrm>
              <a:off x="14001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0842C0CD-A50F-40F5-9CD1-8CBE1A487ABF}"/>
                </a:ext>
              </a:extLst>
            </p:cNvPr>
            <p:cNvSpPr/>
            <p:nvPr/>
          </p:nvSpPr>
          <p:spPr>
            <a:xfrm>
              <a:off x="23145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F87CC432-EC93-4ABD-93AD-D77011DDCA9B}"/>
                </a:ext>
              </a:extLst>
            </p:cNvPr>
            <p:cNvSpPr/>
            <p:nvPr/>
          </p:nvSpPr>
          <p:spPr>
            <a:xfrm>
              <a:off x="3228975" y="34071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78D81835-A337-434C-9974-D4D9EC8F1B0D}"/>
                </a:ext>
              </a:extLst>
            </p:cNvPr>
            <p:cNvSpPr/>
            <p:nvPr/>
          </p:nvSpPr>
          <p:spPr>
            <a:xfrm>
              <a:off x="4857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1F63199B-D185-44EB-BF60-5C2144648DB4}"/>
                </a:ext>
              </a:extLst>
            </p:cNvPr>
            <p:cNvSpPr/>
            <p:nvPr/>
          </p:nvSpPr>
          <p:spPr>
            <a:xfrm>
              <a:off x="14001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E9380C6-A76F-462F-82F2-D874BAD28331}"/>
                </a:ext>
              </a:extLst>
            </p:cNvPr>
            <p:cNvSpPr/>
            <p:nvPr/>
          </p:nvSpPr>
          <p:spPr>
            <a:xfrm>
              <a:off x="23145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5187B1ED-864C-4655-8FAA-694EA757DF05}"/>
                </a:ext>
              </a:extLst>
            </p:cNvPr>
            <p:cNvSpPr/>
            <p:nvPr/>
          </p:nvSpPr>
          <p:spPr>
            <a:xfrm>
              <a:off x="3228975" y="4321527"/>
              <a:ext cx="914400" cy="914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9E26196-4869-443B-A144-44C9925B3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46" b="88406" l="1250" r="97422">
                        <a14:foregroundMark x1="10234" y1="43478" x2="1250" y2="43478"/>
                        <a14:foregroundMark x1="60391" y1="44928" x2="97188" y2="45652"/>
                        <a14:foregroundMark x1="58984" y1="43478" x2="58594" y2="43478"/>
                        <a14:foregroundMark x1="50625" y1="44928" x2="50625" y2="44928"/>
                        <a14:foregroundMark x1="46719" y1="44928" x2="46719" y2="44928"/>
                        <a14:foregroundMark x1="43359" y1="44928" x2="43359" y2="44928"/>
                        <a14:foregroundMark x1="48359" y1="45652" x2="48359" y2="45652"/>
                        <a14:foregroundMark x1="52109" y1="45652" x2="52109" y2="45652"/>
                        <a14:foregroundMark x1="49219" y1="44928" x2="49219" y2="44928"/>
                        <a14:foregroundMark x1="23828" y1="73188" x2="23828" y2="73188"/>
                        <a14:foregroundMark x1="25391" y1="7971" x2="25391" y2="7971"/>
                        <a14:foregroundMark x1="23750" y1="10145" x2="23750" y2="10145"/>
                        <a14:foregroundMark x1="78750" y1="66667" x2="78750" y2="66667"/>
                        <a14:foregroundMark x1="77109" y1="64493" x2="77109" y2="64493"/>
                        <a14:foregroundMark x1="97422" y1="21014" x2="97422" y2="210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2876" y="2157779"/>
            <a:ext cx="4116992" cy="153681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1B816D-E77A-4C66-85CE-6240D321A17C}"/>
              </a:ext>
            </a:extLst>
          </p:cNvPr>
          <p:cNvSpPr/>
          <p:nvPr/>
        </p:nvSpPr>
        <p:spPr>
          <a:xfrm rot="12636448">
            <a:off x="5124777" y="3115126"/>
            <a:ext cx="825523" cy="412374"/>
          </a:xfrm>
          <a:prstGeom prst="rightArrow">
            <a:avLst>
              <a:gd name="adj1" fmla="val 50000"/>
              <a:gd name="adj2" fmla="val 85377"/>
            </a:avLst>
          </a:prstGeom>
          <a:solidFill>
            <a:srgbClr val="183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bg1"/>
              </a:solidFill>
              <a:latin typeface="+mj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64D1AD-5795-457B-8D71-565853411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24" b="89881" l="5659" r="96475">
                        <a14:foregroundMark x1="11317" y1="47024" x2="5844" y2="47619"/>
                        <a14:foregroundMark x1="90353" y1="48810" x2="93878" y2="47024"/>
                        <a14:foregroundMark x1="96197" y1="41667" x2="96475" y2="380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3830" y="772367"/>
            <a:ext cx="4426038" cy="968184"/>
          </a:xfrm>
          <a:prstGeom prst="rect">
            <a:avLst/>
          </a:prstGeom>
        </p:spPr>
      </p:pic>
      <p:sp>
        <p:nvSpPr>
          <p:cNvPr id="17" name="Left Bracket 16">
            <a:extLst>
              <a:ext uri="{FF2B5EF4-FFF2-40B4-BE49-F238E27FC236}">
                <a16:creationId xmlns:a16="http://schemas.microsoft.com/office/drawing/2014/main" id="{F7B60FFF-B714-4323-B7CD-322D9A440D26}"/>
              </a:ext>
            </a:extLst>
          </p:cNvPr>
          <p:cNvSpPr/>
          <p:nvPr/>
        </p:nvSpPr>
        <p:spPr>
          <a:xfrm rot="16200000">
            <a:off x="4722951" y="1372054"/>
            <a:ext cx="62618" cy="671501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40AB2F-937D-42FD-8D1A-6C41EBB2712C}"/>
              </a:ext>
            </a:extLst>
          </p:cNvPr>
          <p:cNvSpPr/>
          <p:nvPr/>
        </p:nvSpPr>
        <p:spPr>
          <a:xfrm>
            <a:off x="5160877" y="1656991"/>
            <a:ext cx="1789794" cy="2907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i="1" dirty="0">
                <a:solidFill>
                  <a:schemeClr val="tx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Hand 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42722-DBD4-4B72-94E0-09674BE547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2"/>
          <a:stretch/>
        </p:blipFill>
        <p:spPr>
          <a:xfrm>
            <a:off x="3734883" y="4248373"/>
            <a:ext cx="4153542" cy="200856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D65FC82-5A01-4C01-BC30-1D2307B2B645}"/>
              </a:ext>
            </a:extLst>
          </p:cNvPr>
          <p:cNvSpPr/>
          <p:nvPr/>
        </p:nvSpPr>
        <p:spPr>
          <a:xfrm rot="10800000">
            <a:off x="4792269" y="4577215"/>
            <a:ext cx="805118" cy="402181"/>
          </a:xfrm>
          <a:prstGeom prst="rightArrow">
            <a:avLst>
              <a:gd name="adj1" fmla="val 50000"/>
              <a:gd name="adj2" fmla="val 85377"/>
            </a:avLst>
          </a:prstGeom>
          <a:solidFill>
            <a:srgbClr val="183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>
              <a:solidFill>
                <a:schemeClr val="bg1"/>
              </a:solidFill>
              <a:latin typeface="+mj-lt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5070C-9ABD-4E20-B763-5433781219F0}"/>
              </a:ext>
            </a:extLst>
          </p:cNvPr>
          <p:cNvSpPr/>
          <p:nvPr/>
        </p:nvSpPr>
        <p:spPr>
          <a:xfrm>
            <a:off x="5580805" y="4294878"/>
            <a:ext cx="1497977" cy="705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i="1" dirty="0">
                <a:solidFill>
                  <a:schemeClr val="tx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Pose detected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1E177D-C1C4-4DAA-AB76-94D8B633728A}"/>
              </a:ext>
            </a:extLst>
          </p:cNvPr>
          <p:cNvCxnSpPr/>
          <p:nvPr/>
        </p:nvCxnSpPr>
        <p:spPr>
          <a:xfrm>
            <a:off x="3650488" y="615205"/>
            <a:ext cx="0" cy="5880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0EB482-E1B8-4AB7-AF25-BE1182DB1CAC}"/>
              </a:ext>
            </a:extLst>
          </p:cNvPr>
          <p:cNvCxnSpPr>
            <a:cxnSpLocks/>
          </p:cNvCxnSpPr>
          <p:nvPr/>
        </p:nvCxnSpPr>
        <p:spPr>
          <a:xfrm>
            <a:off x="3633674" y="1231055"/>
            <a:ext cx="4237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A0C56D-9239-4781-B0C2-F74217E930C9}"/>
              </a:ext>
            </a:extLst>
          </p:cNvPr>
          <p:cNvCxnSpPr>
            <a:cxnSpLocks/>
          </p:cNvCxnSpPr>
          <p:nvPr/>
        </p:nvCxnSpPr>
        <p:spPr>
          <a:xfrm>
            <a:off x="3633674" y="2853266"/>
            <a:ext cx="4237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C9C592-5A31-44D5-97A0-9D8811A71604}"/>
              </a:ext>
            </a:extLst>
          </p:cNvPr>
          <p:cNvCxnSpPr>
            <a:cxnSpLocks/>
          </p:cNvCxnSpPr>
          <p:nvPr/>
        </p:nvCxnSpPr>
        <p:spPr>
          <a:xfrm>
            <a:off x="3650981" y="6228364"/>
            <a:ext cx="42379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8" name="Rectangle 597">
            <a:extLst>
              <a:ext uri="{FF2B5EF4-FFF2-40B4-BE49-F238E27FC236}">
                <a16:creationId xmlns:a16="http://schemas.microsoft.com/office/drawing/2014/main" id="{F23D7C03-FCE9-4870-A34E-477ABEBB06DC}"/>
              </a:ext>
            </a:extLst>
          </p:cNvPr>
          <p:cNvSpPr/>
          <p:nvPr/>
        </p:nvSpPr>
        <p:spPr>
          <a:xfrm>
            <a:off x="3669396" y="1965822"/>
            <a:ext cx="4650676" cy="239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9" name="Rectangle 598">
            <a:extLst>
              <a:ext uri="{FF2B5EF4-FFF2-40B4-BE49-F238E27FC236}">
                <a16:creationId xmlns:a16="http://schemas.microsoft.com/office/drawing/2014/main" id="{1ACB5B87-B072-443F-8984-8598E2628EB5}"/>
              </a:ext>
            </a:extLst>
          </p:cNvPr>
          <p:cNvSpPr/>
          <p:nvPr/>
        </p:nvSpPr>
        <p:spPr>
          <a:xfrm>
            <a:off x="3695450" y="4009734"/>
            <a:ext cx="4650676" cy="239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62F0C7-D478-4798-AEFD-8D63CFA46B64}"/>
              </a:ext>
            </a:extLst>
          </p:cNvPr>
          <p:cNvSpPr/>
          <p:nvPr/>
        </p:nvSpPr>
        <p:spPr>
          <a:xfrm>
            <a:off x="5811654" y="3320732"/>
            <a:ext cx="1774107" cy="6665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i="1" dirty="0">
                <a:solidFill>
                  <a:schemeClr val="tx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Fatigue detected</a:t>
            </a:r>
          </a:p>
        </p:txBody>
      </p:sp>
      <p:pic>
        <p:nvPicPr>
          <p:cNvPr id="605" name="Picture 604">
            <a:extLst>
              <a:ext uri="{FF2B5EF4-FFF2-40B4-BE49-F238E27FC236}">
                <a16:creationId xmlns:a16="http://schemas.microsoft.com/office/drawing/2014/main" id="{62D30439-25DD-4FCB-99AC-7DC0FD5B6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882" y="-5776487"/>
            <a:ext cx="3258005" cy="4239217"/>
          </a:xfrm>
          <a:prstGeom prst="rect">
            <a:avLst/>
          </a:prstGeom>
        </p:spPr>
      </p:pic>
      <p:sp>
        <p:nvSpPr>
          <p:cNvPr id="606" name="Rectangle 605">
            <a:extLst>
              <a:ext uri="{FF2B5EF4-FFF2-40B4-BE49-F238E27FC236}">
                <a16:creationId xmlns:a16="http://schemas.microsoft.com/office/drawing/2014/main" id="{865D3234-9980-432D-8C09-7A60829E014B}"/>
              </a:ext>
            </a:extLst>
          </p:cNvPr>
          <p:cNvSpPr/>
          <p:nvPr/>
        </p:nvSpPr>
        <p:spPr>
          <a:xfrm>
            <a:off x="3650489" y="615205"/>
            <a:ext cx="4309138" cy="1350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245DE203-FC09-45F9-B730-5536DD14F56A}"/>
              </a:ext>
            </a:extLst>
          </p:cNvPr>
          <p:cNvSpPr/>
          <p:nvPr/>
        </p:nvSpPr>
        <p:spPr>
          <a:xfrm>
            <a:off x="3649996" y="1968682"/>
            <a:ext cx="4302608" cy="2038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205CC527-CF4F-4782-A2DC-731BB07D3CD8}"/>
              </a:ext>
            </a:extLst>
          </p:cNvPr>
          <p:cNvSpPr/>
          <p:nvPr/>
        </p:nvSpPr>
        <p:spPr>
          <a:xfrm>
            <a:off x="3649787" y="4005799"/>
            <a:ext cx="4301869" cy="2514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DED4A7F-3E6D-431A-A1E6-5E763D5BF1A7}"/>
              </a:ext>
            </a:extLst>
          </p:cNvPr>
          <p:cNvGrpSpPr/>
          <p:nvPr/>
        </p:nvGrpSpPr>
        <p:grpSpPr>
          <a:xfrm>
            <a:off x="3802876" y="2157779"/>
            <a:ext cx="4116992" cy="1607316"/>
            <a:chOff x="7571013" y="6186559"/>
            <a:chExt cx="4851716" cy="18941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833005-3335-4ADB-B7AB-14EB44B9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246" b="88406" l="1250" r="97422">
                          <a14:foregroundMark x1="10234" y1="43478" x2="1250" y2="43478"/>
                          <a14:foregroundMark x1="60391" y1="44928" x2="97188" y2="45652"/>
                          <a14:foregroundMark x1="58984" y1="43478" x2="58594" y2="43478"/>
                          <a14:foregroundMark x1="50625" y1="44928" x2="50625" y2="44928"/>
                          <a14:foregroundMark x1="46719" y1="44928" x2="46719" y2="44928"/>
                          <a14:foregroundMark x1="43359" y1="44928" x2="43359" y2="44928"/>
                          <a14:foregroundMark x1="48359" y1="45652" x2="48359" y2="45652"/>
                          <a14:foregroundMark x1="52109" y1="45652" x2="52109" y2="45652"/>
                          <a14:foregroundMark x1="49219" y1="44928" x2="49219" y2="44928"/>
                          <a14:foregroundMark x1="23828" y1="73188" x2="23828" y2="73188"/>
                          <a14:foregroundMark x1="25391" y1="7971" x2="25391" y2="7971"/>
                          <a14:foregroundMark x1="23750" y1="10145" x2="23750" y2="10145"/>
                          <a14:foregroundMark x1="78750" y1="66667" x2="78750" y2="66667"/>
                          <a14:foregroundMark x1="77109" y1="64493" x2="77109" y2="64493"/>
                          <a14:foregroundMark x1="97422" y1="21014" x2="97422" y2="210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71013" y="6186559"/>
              <a:ext cx="4851716" cy="181108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E333AB-E6F5-4CB6-8E5A-D8232B1F4850}"/>
                </a:ext>
              </a:extLst>
            </p:cNvPr>
            <p:cNvSpPr/>
            <p:nvPr/>
          </p:nvSpPr>
          <p:spPr>
            <a:xfrm>
              <a:off x="9938280" y="7557055"/>
              <a:ext cx="2090716" cy="523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i="1" dirty="0">
                  <a:solidFill>
                    <a:schemeClr val="tx1"/>
                  </a:solidFill>
                  <a:latin typeface="+mj-lt"/>
                  <a:ea typeface="Ebrima" panose="02000000000000000000" pitchFamily="2" charset="0"/>
                  <a:cs typeface="Ebrima" panose="02000000000000000000" pitchFamily="2" charset="0"/>
                </a:rPr>
                <a:t>Fatigue detected</a:t>
              </a: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98DF62C-39B8-433A-ABA0-4A69DA95F301}"/>
                </a:ext>
              </a:extLst>
            </p:cNvPr>
            <p:cNvSpPr/>
            <p:nvPr/>
          </p:nvSpPr>
          <p:spPr>
            <a:xfrm rot="12636448">
              <a:off x="9128822" y="7314755"/>
              <a:ext cx="972847" cy="485967"/>
            </a:xfrm>
            <a:prstGeom prst="rightArrow">
              <a:avLst>
                <a:gd name="adj1" fmla="val 50000"/>
                <a:gd name="adj2" fmla="val 85377"/>
              </a:avLst>
            </a:prstGeom>
            <a:solidFill>
              <a:srgbClr val="183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C4BB16-A76A-499D-8668-62942F0F8258}"/>
              </a:ext>
            </a:extLst>
          </p:cNvPr>
          <p:cNvGrpSpPr/>
          <p:nvPr/>
        </p:nvGrpSpPr>
        <p:grpSpPr>
          <a:xfrm>
            <a:off x="3493830" y="772367"/>
            <a:ext cx="4426038" cy="1175355"/>
            <a:chOff x="26089044" y="6275518"/>
            <a:chExt cx="4995988" cy="132670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423E52-4DCA-4060-B7E7-B80672ADC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24" b="89881" l="5659" r="96475">
                          <a14:foregroundMark x1="11317" y1="47024" x2="5844" y2="47619"/>
                          <a14:foregroundMark x1="90353" y1="48810" x2="93878" y2="47024"/>
                          <a14:foregroundMark x1="96197" y1="41667" x2="96475" y2="3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089044" y="6275518"/>
              <a:ext cx="4995988" cy="1092859"/>
            </a:xfrm>
            <a:prstGeom prst="rect">
              <a:avLst/>
            </a:prstGeom>
          </p:spPr>
        </p:pic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FB754FCD-61DD-4E0B-8C50-D72041381DC7}"/>
                </a:ext>
              </a:extLst>
            </p:cNvPr>
            <p:cNvSpPr/>
            <p:nvPr/>
          </p:nvSpPr>
          <p:spPr>
            <a:xfrm rot="16200000">
              <a:off x="27476441" y="6952428"/>
              <a:ext cx="70682" cy="757972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598C9E-7AD7-4B39-843E-1B5B49B6310F}"/>
                </a:ext>
              </a:extLst>
            </p:cNvPr>
            <p:cNvSpPr/>
            <p:nvPr/>
          </p:nvSpPr>
          <p:spPr>
            <a:xfrm>
              <a:off x="27970760" y="7274057"/>
              <a:ext cx="2020269" cy="3281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i="1" dirty="0">
                  <a:solidFill>
                    <a:schemeClr val="tx1"/>
                  </a:solidFill>
                  <a:latin typeface="+mj-lt"/>
                  <a:ea typeface="Ebrima" panose="02000000000000000000" pitchFamily="2" charset="0"/>
                  <a:cs typeface="Ebrima" panose="02000000000000000000" pitchFamily="2" charset="0"/>
                </a:rPr>
                <a:t>Hand pose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7CA8DC-86D7-4F21-93F7-21A537F04FDB}"/>
              </a:ext>
            </a:extLst>
          </p:cNvPr>
          <p:cNvGrpSpPr/>
          <p:nvPr/>
        </p:nvGrpSpPr>
        <p:grpSpPr>
          <a:xfrm>
            <a:off x="3716477" y="3923766"/>
            <a:ext cx="4289790" cy="2008566"/>
            <a:chOff x="7428858" y="2699106"/>
            <a:chExt cx="5018845" cy="242700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58E49F-F4FD-4CC7-A4BC-CB929BCEF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92"/>
            <a:stretch/>
          </p:blipFill>
          <p:spPr>
            <a:xfrm>
              <a:off x="7428858" y="2699106"/>
              <a:ext cx="5018845" cy="2427008"/>
            </a:xfrm>
            <a:prstGeom prst="rect">
              <a:avLst/>
            </a:prstGeom>
          </p:spPr>
        </p:pic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2A56CD5-3443-4250-996B-E9E2E88DBC9D}"/>
                </a:ext>
              </a:extLst>
            </p:cNvPr>
            <p:cNvSpPr/>
            <p:nvPr/>
          </p:nvSpPr>
          <p:spPr>
            <a:xfrm rot="10800000">
              <a:off x="8860316" y="3116768"/>
              <a:ext cx="1237547" cy="485967"/>
            </a:xfrm>
            <a:prstGeom prst="rightArrow">
              <a:avLst>
                <a:gd name="adj1" fmla="val 50000"/>
                <a:gd name="adj2" fmla="val 85377"/>
              </a:avLst>
            </a:prstGeom>
            <a:solidFill>
              <a:srgbClr val="183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F6EEE2A-9756-4852-B619-774F36A56B57}"/>
                </a:ext>
              </a:extLst>
            </p:cNvPr>
            <p:cNvSpPr/>
            <p:nvPr/>
          </p:nvSpPr>
          <p:spPr>
            <a:xfrm>
              <a:off x="9833164" y="2889866"/>
              <a:ext cx="2003059" cy="6276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i="1" dirty="0">
                  <a:solidFill>
                    <a:schemeClr val="tx1"/>
                  </a:solidFill>
                  <a:latin typeface="+mj-lt"/>
                  <a:ea typeface="Ebrima" panose="02000000000000000000" pitchFamily="2" charset="0"/>
                  <a:cs typeface="Ebrima" panose="02000000000000000000" pitchFamily="2" charset="0"/>
                </a:rPr>
                <a:t>Pose detected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40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BBD6258-E3DD-4D64-80C7-2E6F9351C5BD}"/>
              </a:ext>
            </a:extLst>
          </p:cNvPr>
          <p:cNvGrpSpPr/>
          <p:nvPr/>
        </p:nvGrpSpPr>
        <p:grpSpPr>
          <a:xfrm>
            <a:off x="1257824" y="2397263"/>
            <a:ext cx="2551303" cy="2410743"/>
            <a:chOff x="2529412" y="2594339"/>
            <a:chExt cx="2551303" cy="24107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E067E4-72E6-4DF7-BBBF-E2E501D732CD}"/>
                </a:ext>
              </a:extLst>
            </p:cNvPr>
            <p:cNvGrpSpPr/>
            <p:nvPr/>
          </p:nvGrpSpPr>
          <p:grpSpPr>
            <a:xfrm>
              <a:off x="2529412" y="2672942"/>
              <a:ext cx="2551303" cy="2332140"/>
              <a:chOff x="5544074" y="2558642"/>
              <a:chExt cx="2551303" cy="2332140"/>
            </a:xfrm>
          </p:grpSpPr>
          <p:pic>
            <p:nvPicPr>
              <p:cNvPr id="2050" name="Picture 2" descr="Our Lab - Ergonomics Lab - CCHSA - University of Saskatchewan">
                <a:extLst>
                  <a:ext uri="{FF2B5EF4-FFF2-40B4-BE49-F238E27FC236}">
                    <a16:creationId xmlns:a16="http://schemas.microsoft.com/office/drawing/2014/main" id="{D6DABE02-425B-41D2-9284-5AD6FED618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68778" y1="60250" x2="62613" y2="61911"/>
                            <a14:foregroundMark x1="59499" y1="62750" x2="59352" y2="63000"/>
                            <a14:foregroundMark x1="64654" y1="61000" x2="63034" y2="61000"/>
                            <a14:foregroundMark x1="63918" y1="60750" x2="62412" y2="61340"/>
                            <a14:foregroundMark x1="42173" y1="49879" x2="41679" y2="49250"/>
                            <a14:foregroundMark x1="35199" y1="31750" x2="35199" y2="31750"/>
                            <a14:backgroundMark x1="28277" y1="86500" x2="23122" y2="80500"/>
                            <a14:backgroundMark x1="26362" y1="64500" x2="26362" y2="64500"/>
                            <a14:backgroundMark x1="27099" y1="58000" x2="27099" y2="58000"/>
                            <a14:backgroundMark x1="27393" y1="59250" x2="27393" y2="59250"/>
                            <a14:backgroundMark x1="29750" y1="69750" x2="29750" y2="69750"/>
                            <a14:backgroundMark x1="60530" y1="56250" x2="62739" y2="52750"/>
                            <a14:backgroundMark x1="57988" y1="56414" x2="58910" y2="54500"/>
                            <a14:backgroundMark x1="60530" y1="54500" x2="46392" y2="40500"/>
                            <a14:backgroundMark x1="48159" y1="47250" x2="44035" y2="41500"/>
                            <a14:backgroundMark x1="34610" y1="23500" x2="28719" y2="17000"/>
                            <a14:backgroundMark x1="67010" y1="52500" x2="72312" y2="47500"/>
                            <a14:backgroundMark x1="67515" y1="57221" x2="73638" y2="55250"/>
                            <a14:backgroundMark x1="61267" y1="56250" x2="59237" y2="56606"/>
                            <a14:backgroundMark x1="56848" y1="79000" x2="54786" y2="79000"/>
                            <a14:backgroundMark x1="60825" y1="59000" x2="50957" y2="58250"/>
                            <a14:backgroundMark x1="61856" y1="59750" x2="55228" y2="58500"/>
                            <a14:backgroundMark x1="55523" y1="59000" x2="55523" y2="59000"/>
                            <a14:backgroundMark x1="57290" y1="58750" x2="54197" y2="58500"/>
                            <a14:backgroundMark x1="55523" y1="59250" x2="54197" y2="59250"/>
                            <a14:backgroundMark x1="54492" y1="59000" x2="53166" y2="59000"/>
                            <a14:backgroundMark x1="52872" y1="58750" x2="49337" y2="58250"/>
                            <a14:backgroundMark x1="50074" y1="58000" x2="48012" y2="57750"/>
                            <a14:backgroundMark x1="84389" y1="85750" x2="84389" y2="85750"/>
                            <a14:backgroundMark x1="62592" y1="85250" x2="62592" y2="85250"/>
                            <a14:backgroundMark x1="64359" y1="84000" x2="60677" y2="81750"/>
                            <a14:backgroundMark x1="63918" y1="82750" x2="61119" y2="81500"/>
                            <a14:backgroundMark x1="63623" y1="81750" x2="63623" y2="81750"/>
                            <a14:backgroundMark x1="58616" y1="80250" x2="56554" y2="79750"/>
                            <a14:backgroundMark x1="58027" y1="79000" x2="58027" y2="79000"/>
                            <a14:backgroundMark x1="57732" y1="78750" x2="57732" y2="78750"/>
                            <a14:backgroundMark x1="61119" y1="81500" x2="59794" y2="80500"/>
                            <a14:backgroundMark x1="61414" y1="81250" x2="59647" y2="80500"/>
                            <a14:backgroundMark x1="60530" y1="80500" x2="60530" y2="80500"/>
                            <a14:backgroundMark x1="60677" y1="80500" x2="60677" y2="80500"/>
                            <a14:backgroundMark x1="43152" y1="49250" x2="43152" y2="49250"/>
                            <a14:backgroundMark x1="42710" y1="49250" x2="42710" y2="49250"/>
                            <a14:backgroundMark x1="42563" y1="49250" x2="43594" y2="50500"/>
                            <a14:backgroundMark x1="43004" y1="82000" x2="40943" y2="83250"/>
                            <a14:backgroundMark x1="26951" y1="43000" x2="26951" y2="43000"/>
                            <a14:backgroundMark x1="27099" y1="53500" x2="27099" y2="53500"/>
                            <a14:backgroundMark x1="27099" y1="53250" x2="27099" y2="53250"/>
                            <a14:backgroundMark x1="27541" y1="52250" x2="27541" y2="52250"/>
                            <a14:backgroundMark x1="27982" y1="42500" x2="25773" y2="42000"/>
                            <a14:backgroundMark x1="27246" y1="43000" x2="25184" y2="43000"/>
                            <a14:backgroundMark x1="26510" y1="43750" x2="27393" y2="44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466" t="27156" r="19086" b="11633"/>
              <a:stretch/>
            </p:blipFill>
            <p:spPr bwMode="auto">
              <a:xfrm>
                <a:off x="5544074" y="2558642"/>
                <a:ext cx="2551303" cy="2332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BCD236-DF78-4A51-AD7B-81788EDB6996}"/>
                  </a:ext>
                </a:extLst>
              </p:cNvPr>
              <p:cNvSpPr txBox="1"/>
              <p:nvPr/>
            </p:nvSpPr>
            <p:spPr>
              <a:xfrm>
                <a:off x="6216243" y="3003259"/>
                <a:ext cx="18791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Delsys Trigno EMG system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91213C2-5913-4B69-81D5-EF7BCAC6B7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7696" y="3649590"/>
                <a:ext cx="92278" cy="20553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9CF664B-F572-40A9-B7C8-100B9D719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7696" y="3649590"/>
                <a:ext cx="981511" cy="67074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DE1AC6-0135-4766-8429-288770C8F1DB}"/>
                </a:ext>
              </a:extLst>
            </p:cNvPr>
            <p:cNvSpPr txBox="1"/>
            <p:nvPr/>
          </p:nvSpPr>
          <p:spPr>
            <a:xfrm>
              <a:off x="2529412" y="2594339"/>
              <a:ext cx="10798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D2B859-06BF-4610-BC49-FAEB4F92C01F}"/>
              </a:ext>
            </a:extLst>
          </p:cNvPr>
          <p:cNvGrpSpPr/>
          <p:nvPr/>
        </p:nvGrpSpPr>
        <p:grpSpPr>
          <a:xfrm>
            <a:off x="5763390" y="747117"/>
            <a:ext cx="5841206" cy="4979045"/>
            <a:chOff x="5763390" y="747117"/>
            <a:chExt cx="5841206" cy="4979045"/>
          </a:xfrm>
        </p:grpSpPr>
        <p:pic>
          <p:nvPicPr>
            <p:cNvPr id="2052" name="Picture 4" descr="3M™ Red Dot™ ECG Monitoring Electrodes 2560, Foam, 40 mm x 35 mm, 50  Each/Bag, 20 Bag/Case | 3M United States">
              <a:extLst>
                <a:ext uri="{FF2B5EF4-FFF2-40B4-BE49-F238E27FC236}">
                  <a16:creationId xmlns:a16="http://schemas.microsoft.com/office/drawing/2014/main" id="{8AC28312-99F4-4EA7-8288-9ACB5F47A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784" y="1131838"/>
              <a:ext cx="5357812" cy="4594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76B893-E9D3-4B87-B221-DB03506695F3}"/>
                </a:ext>
              </a:extLst>
            </p:cNvPr>
            <p:cNvSpPr txBox="1"/>
            <p:nvPr/>
          </p:nvSpPr>
          <p:spPr>
            <a:xfrm>
              <a:off x="5763390" y="747117"/>
              <a:ext cx="9667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62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9273A32-879D-49D3-827D-1F887F38CBDA}"/>
              </a:ext>
            </a:extLst>
          </p:cNvPr>
          <p:cNvGrpSpPr/>
          <p:nvPr/>
        </p:nvGrpSpPr>
        <p:grpSpPr>
          <a:xfrm>
            <a:off x="2428875" y="1057275"/>
            <a:ext cx="6843713" cy="5048250"/>
            <a:chOff x="2428875" y="1057275"/>
            <a:chExt cx="6843713" cy="5048250"/>
          </a:xfrm>
        </p:grpSpPr>
        <p:pic>
          <p:nvPicPr>
            <p:cNvPr id="3074" name="Picture 2" descr="2. Printer setup | Voltera">
              <a:extLst>
                <a:ext uri="{FF2B5EF4-FFF2-40B4-BE49-F238E27FC236}">
                  <a16:creationId xmlns:a16="http://schemas.microsoft.com/office/drawing/2014/main" id="{7FD7FD29-9D84-4489-A9C9-DC82907B70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89"/>
            <a:stretch/>
          </p:blipFill>
          <p:spPr bwMode="auto">
            <a:xfrm>
              <a:off x="2428875" y="1057275"/>
              <a:ext cx="6843713" cy="474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Voltera V-One Desktop PCB Printer - Elektor">
              <a:extLst>
                <a:ext uri="{FF2B5EF4-FFF2-40B4-BE49-F238E27FC236}">
                  <a16:creationId xmlns:a16="http://schemas.microsoft.com/office/drawing/2014/main" id="{0D6EC9E7-57FD-43CE-B3EB-002C30F46A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7012" y="4646083"/>
              <a:ext cx="1876425" cy="145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694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4D69CDA-102F-4A2A-A313-52CF5965D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163" b="72746" l="4306" r="98969">
                        <a14:foregroundMark x1="6792" y1="60938" x2="6792" y2="60938"/>
                        <a14:foregroundMark x1="4306" y1="54023" x2="4306" y2="54023"/>
                        <a14:foregroundMark x1="92571" y1="65831" x2="92571" y2="65831"/>
                        <a14:foregroundMark x1="95998" y1="57703" x2="95998" y2="57703"/>
                        <a14:foregroundMark x1="98969" y1="41892" x2="98969" y2="41892"/>
                        <a14:foregroundMark x1="81322" y1="70926" x2="81322" y2="70926"/>
                        <a14:foregroundMark x1="79412" y1="70724" x2="79412" y2="70724"/>
                        <a14:backgroundMark x1="14069" y1="57784" x2="14069" y2="57784"/>
                        <a14:backgroundMark x1="16677" y1="57541" x2="16677" y2="57541"/>
                        <a14:backgroundMark x1="16586" y1="51476" x2="16586" y2="51476"/>
                        <a14:backgroundMark x1="20042" y1="64214" x2="20042" y2="64214"/>
                        <a14:backgroundMark x1="20224" y1="64214" x2="20224" y2="64214"/>
                        <a14:backgroundMark x1="20376" y1="64335" x2="20376" y2="64335"/>
                        <a14:backgroundMark x1="12007" y1="51193" x2="12007" y2="51193"/>
                        <a14:backgroundMark x1="17010" y1="51921" x2="17010" y2="51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7" t="20371" b="21358"/>
          <a:stretch/>
        </p:blipFill>
        <p:spPr>
          <a:xfrm rot="5400000">
            <a:off x="3708025" y="2162676"/>
            <a:ext cx="5734945" cy="25326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10F5C52-18FF-4248-8A5E-E8A9533E3E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284" b="82337" l="6760" r="98370">
                        <a14:foregroundMark x1="92086" y1="52717" x2="92086" y2="52717"/>
                        <a14:foregroundMark x1="83628" y1="37092" x2="83628" y2="37092"/>
                        <a14:foregroundMark x1="80061" y1="36911" x2="80061" y2="36911"/>
                        <a14:foregroundMark x1="74151" y1="38315" x2="74151" y2="38315"/>
                        <a14:foregroundMark x1="75170" y1="39493" x2="75170" y2="37908"/>
                        <a14:foregroundMark x1="77989" y1="64176" x2="73709" y2="62772"/>
                        <a14:foregroundMark x1="14606" y1="75045" x2="14606" y2="75045"/>
                        <a14:foregroundMark x1="20516" y1="65534" x2="22011" y2="67708"/>
                        <a14:foregroundMark x1="11175" y1="76223" x2="10904" y2="76223"/>
                        <a14:foregroundMark x1="8356" y1="73053" x2="9545" y2="73053"/>
                        <a14:foregroundMark x1="6895" y1="77808" x2="6895" y2="77808"/>
                        <a14:foregroundMark x1="12534" y1="82337" x2="15761" y2="81159"/>
                        <a14:foregroundMark x1="73573" y1="65308" x2="73573" y2="65308"/>
                        <a14:foregroundMark x1="93920" y1="51449" x2="93988" y2="44746"/>
                        <a14:foregroundMark x1="95720" y1="42799" x2="96128" y2="43025"/>
                        <a14:foregroundMark x1="98370" y1="34284" x2="98370" y2="34284"/>
                        <a14:foregroundMark x1="95584" y1="34466" x2="95584" y2="34466"/>
                        <a14:foregroundMark x1="88723" y1="35598" x2="88723" y2="35598"/>
                        <a14:foregroundMark x1="14334" y1="66440" x2="14334" y2="66440"/>
                        <a14:backgroundMark x1="18444" y1="77400" x2="18444" y2="77400"/>
                        <a14:backgroundMark x1="15319" y1="66938" x2="15319" y2="66938"/>
                        <a14:backgroundMark x1="75476" y1="71105" x2="69260" y2="69882"/>
                        <a14:backgroundMark x1="73098" y1="65897" x2="73098" y2="65897"/>
                        <a14:backgroundMark x1="91406" y1="31612" x2="82099" y2="33107"/>
                        <a14:backgroundMark x1="88213" y1="34601" x2="88213" y2="34601"/>
                        <a14:backgroundMark x1="86413" y1="34783" x2="86413" y2="34783"/>
                        <a14:backgroundMark x1="70516" y1="74592" x2="65795" y2="74864"/>
                        <a14:backgroundMark x1="66406" y1="70788" x2="60326" y2="72101"/>
                        <a14:backgroundMark x1="59477" y1="71875" x2="53091" y2="73460"/>
                        <a14:backgroundMark x1="87874" y1="34284" x2="87262" y2="34375"/>
                        <a14:backgroundMark x1="15999" y1="66803" x2="15999" y2="66803"/>
                        <a14:backgroundMark x1="12262" y1="68116" x2="12262" y2="68116"/>
                        <a14:backgroundMark x1="30673" y1="43297" x2="27615" y2="44746"/>
                        <a14:backgroundMark x1="14810" y1="78668" x2="14810" y2="78668"/>
                        <a14:backgroundMark x1="16916" y1="66803" x2="16916" y2="668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3" t="33161" b="12912"/>
          <a:stretch/>
        </p:blipFill>
        <p:spPr>
          <a:xfrm rot="15669849" flipH="1">
            <a:off x="5309048" y="2163492"/>
            <a:ext cx="5947425" cy="25310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795FBA-D853-4DC3-9D1F-9A3D3A8B23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787" b="73506" l="1969" r="98789">
                        <a14:foregroundMark x1="20200" y1="66922" x2="18171" y2="65670"/>
                        <a14:foregroundMark x1="4452" y1="57351" x2="4452" y2="57351"/>
                        <a14:foregroundMark x1="9752" y1="52989" x2="9752" y2="52989"/>
                        <a14:foregroundMark x1="19110" y1="55048" x2="13658" y2="53796"/>
                        <a14:foregroundMark x1="22714" y1="71486" x2="7571" y2="73546"/>
                        <a14:foregroundMark x1="26923" y1="44871" x2="23804" y2="43417"/>
                        <a14:foregroundMark x1="1969" y1="56947" x2="1969" y2="56947"/>
                        <a14:foregroundMark x1="72259" y1="35541" x2="95185" y2="38651"/>
                        <a14:foregroundMark x1="95185" y1="38651" x2="96426" y2="38247"/>
                        <a14:foregroundMark x1="95488" y1="57754" x2="91611" y2="54039"/>
                        <a14:foregroundMark x1="96275" y1="49435" x2="95821" y2="40711"/>
                        <a14:foregroundMark x1="97365" y1="31179" x2="92853" y2="30937"/>
                        <a14:foregroundMark x1="98001" y1="30129" x2="98789" y2="54645"/>
                        <a14:foregroundMark x1="79770" y1="46325" x2="74773" y2="44669"/>
                        <a14:foregroundMark x1="81012" y1="64822" x2="71351" y2="64822"/>
                        <a14:foregroundMark x1="80073" y1="67730" x2="74773" y2="67730"/>
                        <a14:foregroundMark x1="70412" y1="64418" x2="69170" y2="60864"/>
                        <a14:foregroundMark x1="75560" y1="50081" x2="81466" y2="40711"/>
                        <a14:foregroundMark x1="74470" y1="51131" x2="80860" y2="49879"/>
                        <a14:foregroundMark x1="83041" y1="48223" x2="81617" y2="44467"/>
                        <a14:foregroundMark x1="14870" y1="66236" x2="6087" y2="64782"/>
                        <a14:backgroundMark x1="31890" y1="33845" x2="50909" y2="35057"/>
                        <a14:backgroundMark x1="50909" y1="35057" x2="59964" y2="29725"/>
                        <a14:backgroundMark x1="15385" y1="68982" x2="15385" y2="68982"/>
                        <a14:backgroundMark x1="13204" y1="56300" x2="13204" y2="56300"/>
                        <a14:backgroundMark x1="16323" y1="68659" x2="17293" y2="69305"/>
                        <a14:backgroundMark x1="12326" y1="62561" x2="12326" y2="62561"/>
                        <a14:backgroundMark x1="16323" y1="57593" x2="16323" y2="57593"/>
                        <a14:backgroundMark x1="14355" y1="57189" x2="13416" y2="56785"/>
                        <a14:backgroundMark x1="15809" y1="57472" x2="14809" y2="57391"/>
                        <a14:backgroundMark x1="13780" y1="62722" x2="13113" y2="62722"/>
                        <a14:backgroundMark x1="14294" y1="62722" x2="14294" y2="62722"/>
                        <a14:backgroundMark x1="16687" y1="57593" x2="16687" y2="57593"/>
                        <a14:backgroundMark x1="14718" y1="62722" x2="14718" y2="62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8" t="22115" r="-528" b="21164"/>
          <a:stretch/>
        </p:blipFill>
        <p:spPr>
          <a:xfrm rot="6140661">
            <a:off x="10706633" y="2399338"/>
            <a:ext cx="5507435" cy="23428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B01E79-2B8A-4DA8-8704-E33D191716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627" b="70154" l="1596" r="98539">
                        <a14:foregroundMark x1="26121" y1="51585" x2="18682" y2="55208"/>
                        <a14:foregroundMark x1="18682" y1="55208" x2="18546" y2="56929"/>
                        <a14:foregroundMark x1="11753" y1="48596" x2="5673" y2="49592"/>
                        <a14:foregroundMark x1="4348" y1="56703" x2="4620" y2="56703"/>
                        <a14:foregroundMark x1="4620" y1="64402" x2="4620" y2="64402"/>
                        <a14:foregroundMark x1="4484" y1="49185" x2="4484" y2="49185"/>
                        <a14:foregroundMark x1="1664" y1="56929" x2="1664" y2="56929"/>
                        <a14:foregroundMark x1="30401" y1="70154" x2="32031" y2="65399"/>
                        <a14:foregroundMark x1="79586" y1="54529" x2="81386" y2="55344"/>
                        <a14:foregroundMark x1="78567" y1="29076" x2="81216" y2="28261"/>
                        <a14:foregroundMark x1="77819" y1="55118" x2="79450" y2="56114"/>
                        <a14:foregroundMark x1="94260" y1="54937" x2="98539" y2="36775"/>
                        <a14:foregroundMark x1="70516" y1="33197" x2="70516" y2="33197"/>
                        <a14:backgroundMark x1="62568" y1="25045" x2="52887" y2="34601"/>
                        <a14:backgroundMark x1="52887" y1="34601" x2="52174" y2="34330"/>
                        <a14:backgroundMark x1="72317" y1="31341" x2="72317" y2="31341"/>
                        <a14:backgroundMark x1="70788" y1="32201" x2="70788" y2="32201"/>
                        <a14:backgroundMark x1="70788" y1="32201" x2="74389" y2="31250"/>
                        <a14:backgroundMark x1="70211" y1="32835" x2="70211" y2="32835"/>
                        <a14:backgroundMark x1="87636" y1="28986" x2="90965" y2="28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7" t="22716" b="26913"/>
          <a:stretch/>
        </p:blipFill>
        <p:spPr>
          <a:xfrm rot="5400000">
            <a:off x="1733866" y="2334380"/>
            <a:ext cx="5734945" cy="21892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C76B037-F6C3-470E-B155-B4416C0EE4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354" t="1740"/>
          <a:stretch/>
        </p:blipFill>
        <p:spPr>
          <a:xfrm>
            <a:off x="-2274522" y="104325"/>
            <a:ext cx="5148079" cy="537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0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35DFF-004F-4A29-A2FF-EABCFBD66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09575" y="857250"/>
            <a:ext cx="6858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6A59BE-25A4-4F4B-84C4-B9ED62B23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16120" y="105029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45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9945CA3F05BE4B83CB1CFC2F601AF1" ma:contentTypeVersion="10" ma:contentTypeDescription="Create a new document." ma:contentTypeScope="" ma:versionID="eeee4ced856194e405beeca9307064cf">
  <xsd:schema xmlns:xsd="http://www.w3.org/2001/XMLSchema" xmlns:xs="http://www.w3.org/2001/XMLSchema" xmlns:p="http://schemas.microsoft.com/office/2006/metadata/properties" xmlns:ns3="9c761a58-7a67-4872-8191-2a532f9c6355" targetNamespace="http://schemas.microsoft.com/office/2006/metadata/properties" ma:root="true" ma:fieldsID="260cf709d4ab21de8210c4091ce2a170" ns3:_="">
    <xsd:import namespace="9c761a58-7a67-4872-8191-2a532f9c63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61a58-7a67-4872-8191-2a532f9c63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44105F-7229-41D4-9BFF-DE75F1073C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761a58-7a67-4872-8191-2a532f9c63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BED248-EADA-47C6-9F93-61FAAA09F54B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9c761a58-7a67-4872-8191-2a532f9c6355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ABB6C09-106D-40FB-8AD0-4602379765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122</Words>
  <Application>Microsoft Office PowerPoint</Application>
  <PresentationFormat>Widescreen</PresentationFormat>
  <Paragraphs>42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Baskaran</dc:creator>
  <cp:lastModifiedBy>Avinash Baskaran</cp:lastModifiedBy>
  <cp:revision>16</cp:revision>
  <dcterms:created xsi:type="dcterms:W3CDTF">2021-12-13T04:51:52Z</dcterms:created>
  <dcterms:modified xsi:type="dcterms:W3CDTF">2021-12-17T17:41:40Z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0x010100E49945CA3F05BE4B83CB1CFC2F601AF1</vt:lpwstr>
  </property>
</Properties>
</file>